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2"/>
  </p:notesMasterIdLst>
  <p:sldIdLst>
    <p:sldId id="256" r:id="rId5"/>
    <p:sldId id="274" r:id="rId6"/>
    <p:sldId id="270" r:id="rId7"/>
    <p:sldId id="275" r:id="rId8"/>
    <p:sldId id="273" r:id="rId9"/>
    <p:sldId id="259" r:id="rId10"/>
    <p:sldId id="269" r:id="rId11"/>
    <p:sldId id="328" r:id="rId12"/>
    <p:sldId id="327" r:id="rId13"/>
    <p:sldId id="329" r:id="rId14"/>
    <p:sldId id="344" r:id="rId15"/>
    <p:sldId id="330" r:id="rId16"/>
    <p:sldId id="331" r:id="rId17"/>
    <p:sldId id="334" r:id="rId18"/>
    <p:sldId id="335" r:id="rId19"/>
    <p:sldId id="333" r:id="rId20"/>
    <p:sldId id="332" r:id="rId21"/>
    <p:sldId id="268" r:id="rId22"/>
    <p:sldId id="315" r:id="rId23"/>
    <p:sldId id="264" r:id="rId24"/>
    <p:sldId id="267" r:id="rId25"/>
    <p:sldId id="263" r:id="rId26"/>
    <p:sldId id="265" r:id="rId27"/>
    <p:sldId id="293" r:id="rId28"/>
    <p:sldId id="294" r:id="rId29"/>
    <p:sldId id="260" r:id="rId30"/>
    <p:sldId id="261" r:id="rId31"/>
    <p:sldId id="257" r:id="rId32"/>
    <p:sldId id="283" r:id="rId33"/>
    <p:sldId id="290" r:id="rId34"/>
    <p:sldId id="291" r:id="rId35"/>
    <p:sldId id="338" r:id="rId36"/>
    <p:sldId id="341" r:id="rId37"/>
    <p:sldId id="339" r:id="rId38"/>
    <p:sldId id="342" r:id="rId39"/>
    <p:sldId id="340" r:id="rId40"/>
    <p:sldId id="34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EDB5"/>
    <a:srgbClr val="D5F4D4"/>
    <a:srgbClr val="DCECDE"/>
    <a:srgbClr val="F47722"/>
    <a:srgbClr val="FDEDE9"/>
    <a:srgbClr val="CBD3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e A Chantegros" userId="S::eac527@nau.edu::a0388bc0-83d7-43fe-9255-529fdfb0cb36" providerId="AD" clId="Web-{C7C87BB3-A830-EC4C-68ED-DA2F12A80066}"/>
    <pc:docChg chg="modSld">
      <pc:chgData name="Elise A Chantegros" userId="S::eac527@nau.edu::a0388bc0-83d7-43fe-9255-529fdfb0cb36" providerId="AD" clId="Web-{C7C87BB3-A830-EC4C-68ED-DA2F12A80066}" dt="2026-04-15T00:12:24.809" v="160"/>
      <pc:docMkLst>
        <pc:docMk/>
      </pc:docMkLst>
      <pc:sldChg chg="modSp">
        <pc:chgData name="Elise A Chantegros" userId="S::eac527@nau.edu::a0388bc0-83d7-43fe-9255-529fdfb0cb36" providerId="AD" clId="Web-{C7C87BB3-A830-EC4C-68ED-DA2F12A80066}" dt="2026-04-15T00:04:37.808" v="128"/>
        <pc:sldMkLst>
          <pc:docMk/>
          <pc:sldMk cId="3307095482" sldId="259"/>
        </pc:sldMkLst>
        <pc:graphicFrameChg chg="mod modGraphic">
          <ac:chgData name="Elise A Chantegros" userId="S::eac527@nau.edu::a0388bc0-83d7-43fe-9255-529fdfb0cb36" providerId="AD" clId="Web-{C7C87BB3-A830-EC4C-68ED-DA2F12A80066}" dt="2026-04-15T00:04:37.808" v="128"/>
          <ac:graphicFrameMkLst>
            <pc:docMk/>
            <pc:sldMk cId="3307095482" sldId="259"/>
            <ac:graphicFrameMk id="6" creationId="{04DBB6A0-43E9-A77B-A58E-065D8F8FD871}"/>
          </ac:graphicFrameMkLst>
        </pc:graphicFrameChg>
      </pc:sldChg>
      <pc:sldChg chg="modSp">
        <pc:chgData name="Elise A Chantegros" userId="S::eac527@nau.edu::a0388bc0-83d7-43fe-9255-529fdfb0cb36" providerId="AD" clId="Web-{C7C87BB3-A830-EC4C-68ED-DA2F12A80066}" dt="2026-04-15T00:12:24.809" v="160"/>
        <pc:sldMkLst>
          <pc:docMk/>
          <pc:sldMk cId="2979423959" sldId="264"/>
        </pc:sldMkLst>
        <pc:graphicFrameChg chg="mod modGraphic">
          <ac:chgData name="Elise A Chantegros" userId="S::eac527@nau.edu::a0388bc0-83d7-43fe-9255-529fdfb0cb36" providerId="AD" clId="Web-{C7C87BB3-A830-EC4C-68ED-DA2F12A80066}" dt="2026-04-15T00:12:24.809" v="160"/>
          <ac:graphicFrameMkLst>
            <pc:docMk/>
            <pc:sldMk cId="2979423959" sldId="264"/>
            <ac:graphicFrameMk id="6" creationId="{239E9F30-D62E-817C-1166-55623CE82041}"/>
          </ac:graphicFrameMkLst>
        </pc:graphicFrameChg>
      </pc:sldChg>
      <pc:sldChg chg="delSp">
        <pc:chgData name="Elise A Chantegros" userId="S::eac527@nau.edu::a0388bc0-83d7-43fe-9255-529fdfb0cb36" providerId="AD" clId="Web-{C7C87BB3-A830-EC4C-68ED-DA2F12A80066}" dt="2026-04-14T23:12:36.926" v="120"/>
        <pc:sldMkLst>
          <pc:docMk/>
          <pc:sldMk cId="191414472" sldId="265"/>
        </pc:sldMkLst>
      </pc:sldChg>
      <pc:sldChg chg="modSp">
        <pc:chgData name="Elise A Chantegros" userId="S::eac527@nau.edu::a0388bc0-83d7-43fe-9255-529fdfb0cb36" providerId="AD" clId="Web-{C7C87BB3-A830-EC4C-68ED-DA2F12A80066}" dt="2026-04-15T00:05:20.136" v="131" actId="20577"/>
        <pc:sldMkLst>
          <pc:docMk/>
          <pc:sldMk cId="3898559500" sldId="327"/>
        </pc:sldMkLst>
        <pc:spChg chg="mod">
          <ac:chgData name="Elise A Chantegros" userId="S::eac527@nau.edu::a0388bc0-83d7-43fe-9255-529fdfb0cb36" providerId="AD" clId="Web-{C7C87BB3-A830-EC4C-68ED-DA2F12A80066}" dt="2026-04-15T00:05:20.136" v="131" actId="20577"/>
          <ac:spMkLst>
            <pc:docMk/>
            <pc:sldMk cId="3898559500" sldId="327"/>
            <ac:spMk id="6" creationId="{6A8A7776-556C-2FF5-3978-6DBADB4C9BE1}"/>
          </ac:spMkLst>
        </pc:spChg>
      </pc:sldChg>
      <pc:sldChg chg="modSp">
        <pc:chgData name="Elise A Chantegros" userId="S::eac527@nau.edu::a0388bc0-83d7-43fe-9255-529fdfb0cb36" providerId="AD" clId="Web-{C7C87BB3-A830-EC4C-68ED-DA2F12A80066}" dt="2026-04-15T00:05:25.589" v="133" actId="20577"/>
        <pc:sldMkLst>
          <pc:docMk/>
          <pc:sldMk cId="834318437" sldId="328"/>
        </pc:sldMkLst>
        <pc:spChg chg="mod">
          <ac:chgData name="Elise A Chantegros" userId="S::eac527@nau.edu::a0388bc0-83d7-43fe-9255-529fdfb0cb36" providerId="AD" clId="Web-{C7C87BB3-A830-EC4C-68ED-DA2F12A80066}" dt="2026-04-15T00:05:25.589" v="133" actId="20577"/>
          <ac:spMkLst>
            <pc:docMk/>
            <pc:sldMk cId="834318437" sldId="328"/>
            <ac:spMk id="6" creationId="{B6187359-A544-A26C-3716-8113EC42CFE2}"/>
          </ac:spMkLst>
        </pc:spChg>
      </pc:sldChg>
      <pc:sldChg chg="modSp">
        <pc:chgData name="Elise A Chantegros" userId="S::eac527@nau.edu::a0388bc0-83d7-43fe-9255-529fdfb0cb36" providerId="AD" clId="Web-{C7C87BB3-A830-EC4C-68ED-DA2F12A80066}" dt="2026-04-14T23:16:37.528" v="124"/>
        <pc:sldMkLst>
          <pc:docMk/>
          <pc:sldMk cId="4039371453" sldId="333"/>
        </pc:sldMkLst>
        <pc:graphicFrameChg chg="mod modGraphic">
          <ac:chgData name="Elise A Chantegros" userId="S::eac527@nau.edu::a0388bc0-83d7-43fe-9255-529fdfb0cb36" providerId="AD" clId="Web-{C7C87BB3-A830-EC4C-68ED-DA2F12A80066}" dt="2026-04-14T23:16:37.528" v="124"/>
          <ac:graphicFrameMkLst>
            <pc:docMk/>
            <pc:sldMk cId="4039371453" sldId="333"/>
            <ac:graphicFrameMk id="5" creationId="{46F23C00-6C09-1715-977A-0A0F2A4CC959}"/>
          </ac:graphicFrameMkLst>
        </pc:graphicFrameChg>
      </pc:sldChg>
      <pc:sldChg chg="modSp">
        <pc:chgData name="Elise A Chantegros" userId="S::eac527@nau.edu::a0388bc0-83d7-43fe-9255-529fdfb0cb36" providerId="AD" clId="Web-{C7C87BB3-A830-EC4C-68ED-DA2F12A80066}" dt="2026-04-14T22:58:41.365" v="89" actId="20577"/>
        <pc:sldMkLst>
          <pc:docMk/>
          <pc:sldMk cId="874757068" sldId="335"/>
        </pc:sldMkLst>
        <pc:spChg chg="mod">
          <ac:chgData name="Elise A Chantegros" userId="S::eac527@nau.edu::a0388bc0-83d7-43fe-9255-529fdfb0cb36" providerId="AD" clId="Web-{C7C87BB3-A830-EC4C-68ED-DA2F12A80066}" dt="2026-04-14T22:58:41.365" v="89" actId="20577"/>
          <ac:spMkLst>
            <pc:docMk/>
            <pc:sldMk cId="874757068" sldId="335"/>
            <ac:spMk id="2" creationId="{7CC7A465-5F27-C214-6920-AC02B3EC1B53}"/>
          </ac:spMkLst>
        </pc:spChg>
      </pc:sldChg>
    </pc:docChg>
  </pc:docChgLst>
  <pc:docChgLst>
    <pc:chgData name="Jacob Keeland" userId="S::jk2398@nau.edu::af5d8736-d0c8-40bc-93ff-c92d2cac48d2" providerId="AD" clId="Web-{9F7C7979-30F0-8488-FCF8-B7EB34713BA5}"/>
    <pc:docChg chg="modSld">
      <pc:chgData name="Jacob Keeland" userId="S::jk2398@nau.edu::af5d8736-d0c8-40bc-93ff-c92d2cac48d2" providerId="AD" clId="Web-{9F7C7979-30F0-8488-FCF8-B7EB34713BA5}" dt="2026-04-07T22:01:57.381" v="919"/>
      <pc:docMkLst>
        <pc:docMk/>
      </pc:docMkLst>
      <pc:sldChg chg="addSp delSp modSp">
        <pc:chgData name="Jacob Keeland" userId="S::jk2398@nau.edu::af5d8736-d0c8-40bc-93ff-c92d2cac48d2" providerId="AD" clId="Web-{9F7C7979-30F0-8488-FCF8-B7EB34713BA5}" dt="2026-04-07T22:01:57.381" v="919"/>
        <pc:sldMkLst>
          <pc:docMk/>
          <pc:sldMk cId="2415489939" sldId="260"/>
        </pc:sldMkLst>
        <pc:graphicFrameChg chg="mod modGraphic">
          <ac:chgData name="Jacob Keeland" userId="S::jk2398@nau.edu::af5d8736-d0c8-40bc-93ff-c92d2cac48d2" providerId="AD" clId="Web-{9F7C7979-30F0-8488-FCF8-B7EB34713BA5}" dt="2026-04-07T21:28:11.821" v="141"/>
          <ac:graphicFrameMkLst>
            <pc:docMk/>
            <pc:sldMk cId="2415489939" sldId="260"/>
            <ac:graphicFrameMk id="6" creationId="{48FFAC67-22D4-D112-EC3E-3DD745FF5921}"/>
          </ac:graphicFrameMkLst>
        </pc:graphicFrameChg>
        <pc:graphicFrameChg chg="mod modGraphic">
          <ac:chgData name="Jacob Keeland" userId="S::jk2398@nau.edu::af5d8736-d0c8-40bc-93ff-c92d2cac48d2" providerId="AD" clId="Web-{9F7C7979-30F0-8488-FCF8-B7EB34713BA5}" dt="2026-04-07T22:01:57.381" v="919"/>
          <ac:graphicFrameMkLst>
            <pc:docMk/>
            <pc:sldMk cId="2415489939" sldId="260"/>
            <ac:graphicFrameMk id="8" creationId="{C25AEC95-76D1-CF8F-849F-1D0697F547B7}"/>
          </ac:graphicFrameMkLst>
        </pc:graphicFrameChg>
      </pc:sldChg>
      <pc:sldChg chg="addSp delSp modSp">
        <pc:chgData name="Jacob Keeland" userId="S::jk2398@nau.edu::af5d8736-d0c8-40bc-93ff-c92d2cac48d2" providerId="AD" clId="Web-{9F7C7979-30F0-8488-FCF8-B7EB34713BA5}" dt="2026-04-07T21:59:49.702" v="895" actId="20577"/>
        <pc:sldMkLst>
          <pc:docMk/>
          <pc:sldMk cId="4281969888" sldId="270"/>
        </pc:sldMkLst>
        <pc:spChg chg="add mod">
          <ac:chgData name="Jacob Keeland" userId="S::jk2398@nau.edu::af5d8736-d0c8-40bc-93ff-c92d2cac48d2" providerId="AD" clId="Web-{9F7C7979-30F0-8488-FCF8-B7EB34713BA5}" dt="2026-04-07T21:59:49.702" v="895" actId="20577"/>
          <ac:spMkLst>
            <pc:docMk/>
            <pc:sldMk cId="4281969888" sldId="270"/>
            <ac:spMk id="6" creationId="{D9DDCA2F-5050-E2C6-53D7-DE8E3EA52EDC}"/>
          </ac:spMkLst>
        </pc:spChg>
        <pc:graphicFrameChg chg="add mod ord modGraphic">
          <ac:chgData name="Jacob Keeland" userId="S::jk2398@nau.edu::af5d8736-d0c8-40bc-93ff-c92d2cac48d2" providerId="AD" clId="Web-{9F7C7979-30F0-8488-FCF8-B7EB34713BA5}" dt="2026-04-07T21:59:05.683" v="884" actId="1076"/>
          <ac:graphicFrameMkLst>
            <pc:docMk/>
            <pc:sldMk cId="4281969888" sldId="270"/>
            <ac:graphicFrameMk id="5" creationId="{C602789F-5979-16A0-2962-FDBE93978DC0}"/>
          </ac:graphicFrameMkLst>
        </pc:graphicFrameChg>
      </pc:sldChg>
    </pc:docChg>
  </pc:docChgLst>
  <pc:docChgLst>
    <pc:chgData name="Elise A Chantegros" userId="S::eac527@nau.edu::a0388bc0-83d7-43fe-9255-529fdfb0cb36" providerId="AD" clId="Web-{B7880747-34F0-612F-7B7B-34509F43D82C}"/>
    <pc:docChg chg="addSld modSld">
      <pc:chgData name="Elise A Chantegros" userId="S::eac527@nau.edu::a0388bc0-83d7-43fe-9255-529fdfb0cb36" providerId="AD" clId="Web-{B7880747-34F0-612F-7B7B-34509F43D82C}" dt="2026-04-06T21:39:38.696" v="2920"/>
      <pc:docMkLst>
        <pc:docMk/>
      </pc:docMkLst>
    </pc:docChg>
  </pc:docChgLst>
  <pc:docChgLst>
    <pc:chgData name="Natasa Peric" userId="c2446d64-331e-4772-8ccb-5630b3df9621" providerId="ADAL" clId="{E7AB123E-F901-57A3-99CB-1E97833C1E9C}"/>
    <pc:docChg chg="undo redo custSel addSld delSld modSld sldOrd addMainMaster delMainMaster">
      <pc:chgData name="Natasa Peric" userId="c2446d64-331e-4772-8ccb-5630b3df9621" providerId="ADAL" clId="{E7AB123E-F901-57A3-99CB-1E97833C1E9C}" dt="2026-04-15T00:12:48.729" v="9562" actId="1076"/>
      <pc:docMkLst>
        <pc:docMk/>
      </pc:docMkLst>
      <pc:sldChg chg="addSp delSp modSp mod ord">
        <pc:chgData name="Natasa Peric" userId="c2446d64-331e-4772-8ccb-5630b3df9621" providerId="ADAL" clId="{E7AB123E-F901-57A3-99CB-1E97833C1E9C}" dt="2026-04-14T23:15:01.544" v="8688" actId="20578"/>
        <pc:sldMkLst>
          <pc:docMk/>
          <pc:sldMk cId="116553378" sldId="257"/>
        </pc:sldMkLst>
        <pc:spChg chg="add mod">
          <ac:chgData name="Natasa Peric" userId="c2446d64-331e-4772-8ccb-5630b3df9621" providerId="ADAL" clId="{E7AB123E-F901-57A3-99CB-1E97833C1E9C}" dt="2026-04-06T05:02:54.001" v="668" actId="20577"/>
          <ac:spMkLst>
            <pc:docMk/>
            <pc:sldMk cId="116553378" sldId="257"/>
            <ac:spMk id="5" creationId="{AB702BFF-8607-026E-2EF1-92A701097DD3}"/>
          </ac:spMkLst>
        </pc:spChg>
        <pc:graphicFrameChg chg="mod">
          <ac:chgData name="Natasa Peric" userId="c2446d64-331e-4772-8ccb-5630b3df9621" providerId="ADAL" clId="{E7AB123E-F901-57A3-99CB-1E97833C1E9C}" dt="2026-04-08T00:10:52.247" v="4352"/>
          <ac:graphicFrameMkLst>
            <pc:docMk/>
            <pc:sldMk cId="116553378" sldId="257"/>
            <ac:graphicFrameMk id="7" creationId="{87BB430C-B562-A3EE-B0FF-027EBAE02BCC}"/>
          </ac:graphicFrameMkLst>
        </pc:graphicFrameChg>
      </pc:sldChg>
      <pc:sldChg chg="addSp delSp modSp mod">
        <pc:chgData name="Natasa Peric" userId="c2446d64-331e-4772-8ccb-5630b3df9621" providerId="ADAL" clId="{E7AB123E-F901-57A3-99CB-1E97833C1E9C}" dt="2026-04-14T20:40:20.754" v="8113" actId="14734"/>
        <pc:sldMkLst>
          <pc:docMk/>
          <pc:sldMk cId="3307095482" sldId="259"/>
        </pc:sldMkLst>
        <pc:spChg chg="add mod">
          <ac:chgData name="Natasa Peric" userId="c2446d64-331e-4772-8ccb-5630b3df9621" providerId="ADAL" clId="{E7AB123E-F901-57A3-99CB-1E97833C1E9C}" dt="2026-04-06T05:03:05.812" v="673" actId="20577"/>
          <ac:spMkLst>
            <pc:docMk/>
            <pc:sldMk cId="3307095482" sldId="259"/>
            <ac:spMk id="7" creationId="{1A3C7E64-1DC0-37A6-3B77-118329841015}"/>
          </ac:spMkLst>
        </pc:spChg>
        <pc:graphicFrameChg chg="add mod modGraphic">
          <ac:chgData name="Natasa Peric" userId="c2446d64-331e-4772-8ccb-5630b3df9621" providerId="ADAL" clId="{E7AB123E-F901-57A3-99CB-1E97833C1E9C}" dt="2026-04-14T20:40:20.754" v="8113" actId="14734"/>
          <ac:graphicFrameMkLst>
            <pc:docMk/>
            <pc:sldMk cId="3307095482" sldId="259"/>
            <ac:graphicFrameMk id="6" creationId="{04DBB6A0-43E9-A77B-A58E-065D8F8FD871}"/>
          </ac:graphicFrameMkLst>
        </pc:graphicFrameChg>
      </pc:sldChg>
      <pc:sldChg chg="addSp delSp modSp mod ord">
        <pc:chgData name="Natasa Peric" userId="c2446d64-331e-4772-8ccb-5630b3df9621" providerId="ADAL" clId="{E7AB123E-F901-57A3-99CB-1E97833C1E9C}" dt="2026-04-14T23:15:36.224" v="8692" actId="20578"/>
        <pc:sldMkLst>
          <pc:docMk/>
          <pc:sldMk cId="2415489939" sldId="260"/>
        </pc:sldMkLst>
        <pc:spChg chg="add mod">
          <ac:chgData name="Natasa Peric" userId="c2446d64-331e-4772-8ccb-5630b3df9621" providerId="ADAL" clId="{E7AB123E-F901-57A3-99CB-1E97833C1E9C}" dt="2026-04-07T23:41:33.972" v="4330" actId="20577"/>
          <ac:spMkLst>
            <pc:docMk/>
            <pc:sldMk cId="2415489939" sldId="260"/>
            <ac:spMk id="5" creationId="{4ECC4461-132F-BE95-518D-61FE8D17B120}"/>
          </ac:spMkLst>
        </pc:spChg>
        <pc:graphicFrameChg chg="mod modGraphic">
          <ac:chgData name="Natasa Peric" userId="c2446d64-331e-4772-8ccb-5630b3df9621" providerId="ADAL" clId="{E7AB123E-F901-57A3-99CB-1E97833C1E9C}" dt="2026-04-08T00:17:41.592" v="4423" actId="14734"/>
          <ac:graphicFrameMkLst>
            <pc:docMk/>
            <pc:sldMk cId="2415489939" sldId="260"/>
            <ac:graphicFrameMk id="6" creationId="{48FFAC67-22D4-D112-EC3E-3DD745FF5921}"/>
          </ac:graphicFrameMkLst>
        </pc:graphicFrameChg>
        <pc:graphicFrameChg chg="mod modGraphic">
          <ac:chgData name="Natasa Peric" userId="c2446d64-331e-4772-8ccb-5630b3df9621" providerId="ADAL" clId="{E7AB123E-F901-57A3-99CB-1E97833C1E9C}" dt="2026-04-08T00:17:44.890" v="4424" actId="14100"/>
          <ac:graphicFrameMkLst>
            <pc:docMk/>
            <pc:sldMk cId="2415489939" sldId="260"/>
            <ac:graphicFrameMk id="8" creationId="{C25AEC95-76D1-CF8F-849F-1D0697F547B7}"/>
          </ac:graphicFrameMkLst>
        </pc:graphicFrameChg>
      </pc:sldChg>
      <pc:sldChg chg="addSp delSp modSp mod ord">
        <pc:chgData name="Natasa Peric" userId="c2446d64-331e-4772-8ccb-5630b3df9621" providerId="ADAL" clId="{E7AB123E-F901-57A3-99CB-1E97833C1E9C}" dt="2026-04-14T23:15:36.224" v="8692" actId="20578"/>
        <pc:sldMkLst>
          <pc:docMk/>
          <pc:sldMk cId="3716136863" sldId="261"/>
        </pc:sldMkLst>
        <pc:spChg chg="add mod">
          <ac:chgData name="Natasa Peric" userId="c2446d64-331e-4772-8ccb-5630b3df9621" providerId="ADAL" clId="{E7AB123E-F901-57A3-99CB-1E97833C1E9C}" dt="2026-04-07T23:41:53.443" v="4334" actId="20577"/>
          <ac:spMkLst>
            <pc:docMk/>
            <pc:sldMk cId="3716136863" sldId="261"/>
            <ac:spMk id="5" creationId="{6632839A-A012-BE72-37D1-5993E0FC830A}"/>
          </ac:spMkLst>
        </pc:spChg>
        <pc:picChg chg="add mod">
          <ac:chgData name="Natasa Peric" userId="c2446d64-331e-4772-8ccb-5630b3df9621" providerId="ADAL" clId="{E7AB123E-F901-57A3-99CB-1E97833C1E9C}" dt="2026-04-06T04:44:17.002" v="474" actId="14100"/>
          <ac:picMkLst>
            <pc:docMk/>
            <pc:sldMk cId="3716136863" sldId="261"/>
            <ac:picMk id="4" creationId="{75371996-6173-B1B5-2789-E8950ACB192C}"/>
          </ac:picMkLst>
        </pc:picChg>
      </pc:sldChg>
      <pc:sldChg chg="addSp delSp modSp mod">
        <pc:chgData name="Natasa Peric" userId="c2446d64-331e-4772-8ccb-5630b3df9621" providerId="ADAL" clId="{E7AB123E-F901-57A3-99CB-1E97833C1E9C}" dt="2026-04-06T05:01:47.532" v="629" actId="20577"/>
        <pc:sldMkLst>
          <pc:docMk/>
          <pc:sldMk cId="1798671862" sldId="263"/>
        </pc:sldMkLst>
        <pc:spChg chg="add mod">
          <ac:chgData name="Natasa Peric" userId="c2446d64-331e-4772-8ccb-5630b3df9621" providerId="ADAL" clId="{E7AB123E-F901-57A3-99CB-1E97833C1E9C}" dt="2026-04-06T05:01:47.532" v="629" actId="20577"/>
          <ac:spMkLst>
            <pc:docMk/>
            <pc:sldMk cId="1798671862" sldId="263"/>
            <ac:spMk id="5" creationId="{9BD19AF9-0F2D-2D45-E43A-88C4E374FD0C}"/>
          </ac:spMkLst>
        </pc:spChg>
      </pc:sldChg>
      <pc:sldChg chg="addSp delSp modSp mod">
        <pc:chgData name="Natasa Peric" userId="c2446d64-331e-4772-8ccb-5630b3df9621" providerId="ADAL" clId="{E7AB123E-F901-57A3-99CB-1E97833C1E9C}" dt="2026-04-15T00:12:48.729" v="9562" actId="1076"/>
        <pc:sldMkLst>
          <pc:docMk/>
          <pc:sldMk cId="2979423959" sldId="264"/>
        </pc:sldMkLst>
        <pc:spChg chg="add mod">
          <ac:chgData name="Natasa Peric" userId="c2446d64-331e-4772-8ccb-5630b3df9621" providerId="ADAL" clId="{E7AB123E-F901-57A3-99CB-1E97833C1E9C}" dt="2026-04-14T23:17:33.771" v="8734" actId="20577"/>
          <ac:spMkLst>
            <pc:docMk/>
            <pc:sldMk cId="2979423959" sldId="264"/>
            <ac:spMk id="7" creationId="{EF933DE9-7823-B713-1AA7-95EEA6FCA3FB}"/>
          </ac:spMkLst>
        </pc:spChg>
        <pc:graphicFrameChg chg="add mod modGraphic">
          <ac:chgData name="Natasa Peric" userId="c2446d64-331e-4772-8ccb-5630b3df9621" providerId="ADAL" clId="{E7AB123E-F901-57A3-99CB-1E97833C1E9C}" dt="2026-04-14T23:06:53.515" v="8681" actId="20577"/>
          <ac:graphicFrameMkLst>
            <pc:docMk/>
            <pc:sldMk cId="2979423959" sldId="264"/>
            <ac:graphicFrameMk id="2" creationId="{F993F366-9DAC-0A17-52FF-8438E773AC35}"/>
          </ac:graphicFrameMkLst>
        </pc:graphicFrameChg>
        <pc:graphicFrameChg chg="add mod modGraphic">
          <ac:chgData name="Natasa Peric" userId="c2446d64-331e-4772-8ccb-5630b3df9621" providerId="ADAL" clId="{E7AB123E-F901-57A3-99CB-1E97833C1E9C}" dt="2026-04-15T00:12:48.729" v="9562" actId="1076"/>
          <ac:graphicFrameMkLst>
            <pc:docMk/>
            <pc:sldMk cId="2979423959" sldId="264"/>
            <ac:graphicFrameMk id="6" creationId="{239E9F30-D62E-817C-1166-55623CE82041}"/>
          </ac:graphicFrameMkLst>
        </pc:graphicFrameChg>
      </pc:sldChg>
      <pc:sldChg chg="addSp delSp modSp mod">
        <pc:chgData name="Natasa Peric" userId="c2446d64-331e-4772-8ccb-5630b3df9621" providerId="ADAL" clId="{E7AB123E-F901-57A3-99CB-1E97833C1E9C}" dt="2026-04-14T23:17:43.302" v="8738" actId="20577"/>
        <pc:sldMkLst>
          <pc:docMk/>
          <pc:sldMk cId="191414472" sldId="265"/>
        </pc:sldMkLst>
        <pc:spChg chg="add mod">
          <ac:chgData name="Natasa Peric" userId="c2446d64-331e-4772-8ccb-5630b3df9621" providerId="ADAL" clId="{E7AB123E-F901-57A3-99CB-1E97833C1E9C}" dt="2026-04-06T04:08:26.214" v="390" actId="14100"/>
          <ac:spMkLst>
            <pc:docMk/>
            <pc:sldMk cId="191414472" sldId="265"/>
            <ac:spMk id="5" creationId="{D8BA6D4C-7D56-A7E1-94DB-159A9EAD8AB3}"/>
          </ac:spMkLst>
        </pc:spChg>
        <pc:spChg chg="add mod">
          <ac:chgData name="Natasa Peric" userId="c2446d64-331e-4772-8ccb-5630b3df9621" providerId="ADAL" clId="{E7AB123E-F901-57A3-99CB-1E97833C1E9C}" dt="2026-04-14T23:17:43.302" v="8738" actId="20577"/>
          <ac:spMkLst>
            <pc:docMk/>
            <pc:sldMk cId="191414472" sldId="265"/>
            <ac:spMk id="6" creationId="{74D6157B-B7C0-1DFC-7FF3-29722BCFDA6A}"/>
          </ac:spMkLst>
        </pc:spChg>
        <pc:picChg chg="add mod">
          <ac:chgData name="Natasa Peric" userId="c2446d64-331e-4772-8ccb-5630b3df9621" providerId="ADAL" clId="{E7AB123E-F901-57A3-99CB-1E97833C1E9C}" dt="2026-04-14T23:13:51.186" v="8686" actId="1076"/>
          <ac:picMkLst>
            <pc:docMk/>
            <pc:sldMk cId="191414472" sldId="265"/>
            <ac:picMk id="2" creationId="{33985E9C-629E-4DE0-6139-CD2B3CB2058C}"/>
          </ac:picMkLst>
        </pc:picChg>
      </pc:sldChg>
      <pc:sldChg chg="addSp delSp modSp mod">
        <pc:chgData name="Natasa Peric" userId="c2446d64-331e-4772-8ccb-5630b3df9621" providerId="ADAL" clId="{E7AB123E-F901-57A3-99CB-1E97833C1E9C}" dt="2026-04-15T00:02:52.786" v="9535" actId="20577"/>
        <pc:sldMkLst>
          <pc:docMk/>
          <pc:sldMk cId="4281969888" sldId="270"/>
        </pc:sldMkLst>
        <pc:spChg chg="mod">
          <ac:chgData name="Natasa Peric" userId="c2446d64-331e-4772-8ccb-5630b3df9621" providerId="ADAL" clId="{E7AB123E-F901-57A3-99CB-1E97833C1E9C}" dt="2026-04-14T23:18:11.365" v="8741" actId="1076"/>
          <ac:spMkLst>
            <pc:docMk/>
            <pc:sldMk cId="4281969888" sldId="270"/>
            <ac:spMk id="6" creationId="{D9DDCA2F-5050-E2C6-53D7-DE8E3EA52EDC}"/>
          </ac:spMkLst>
        </pc:spChg>
        <pc:spChg chg="add mod">
          <ac:chgData name="Natasa Peric" userId="c2446d64-331e-4772-8ccb-5630b3df9621" providerId="ADAL" clId="{E7AB123E-F901-57A3-99CB-1E97833C1E9C}" dt="2026-04-14T23:18:15.686" v="8743" actId="20577"/>
          <ac:spMkLst>
            <pc:docMk/>
            <pc:sldMk cId="4281969888" sldId="270"/>
            <ac:spMk id="7" creationId="{3BCE18A0-F184-162B-0156-8D8587435BD4}"/>
          </ac:spMkLst>
        </pc:spChg>
        <pc:graphicFrameChg chg="add del mod modGraphic">
          <ac:chgData name="Natasa Peric" userId="c2446d64-331e-4772-8ccb-5630b3df9621" providerId="ADAL" clId="{E7AB123E-F901-57A3-99CB-1E97833C1E9C}" dt="2026-04-15T00:02:52.786" v="9535" actId="20577"/>
          <ac:graphicFrameMkLst>
            <pc:docMk/>
            <pc:sldMk cId="4281969888" sldId="270"/>
            <ac:graphicFrameMk id="5" creationId="{C602789F-5979-16A0-2962-FDBE93978DC0}"/>
          </ac:graphicFrameMkLst>
        </pc:graphicFrameChg>
      </pc:sldChg>
      <pc:sldChg chg="addSp delSp modSp mod">
        <pc:chgData name="Natasa Peric" userId="c2446d64-331e-4772-8ccb-5630b3df9621" providerId="ADAL" clId="{E7AB123E-F901-57A3-99CB-1E97833C1E9C}" dt="2026-04-06T05:03:12.154" v="678" actId="20577"/>
        <pc:sldMkLst>
          <pc:docMk/>
          <pc:sldMk cId="3671040138" sldId="273"/>
        </pc:sldMkLst>
        <pc:spChg chg="add mod">
          <ac:chgData name="Natasa Peric" userId="c2446d64-331e-4772-8ccb-5630b3df9621" providerId="ADAL" clId="{E7AB123E-F901-57A3-99CB-1E97833C1E9C}" dt="2026-04-06T05:03:12.154" v="678" actId="20577"/>
          <ac:spMkLst>
            <pc:docMk/>
            <pc:sldMk cId="3671040138" sldId="273"/>
            <ac:spMk id="5" creationId="{4010BC78-9273-F603-02ED-5E6F4F33DFB3}"/>
          </ac:spMkLst>
        </pc:spChg>
      </pc:sldChg>
      <pc:sldChg chg="addSp modSp new mod ord">
        <pc:chgData name="Natasa Peric" userId="c2446d64-331e-4772-8ccb-5630b3df9621" providerId="ADAL" clId="{E7AB123E-F901-57A3-99CB-1E97833C1E9C}" dt="2026-04-14T23:15:01.544" v="8688" actId="20578"/>
        <pc:sldMkLst>
          <pc:docMk/>
          <pc:sldMk cId="3503939284" sldId="283"/>
        </pc:sldMkLst>
        <pc:spChg chg="mod">
          <ac:chgData name="Natasa Peric" userId="c2446d64-331e-4772-8ccb-5630b3df9621" providerId="ADAL" clId="{E7AB123E-F901-57A3-99CB-1E97833C1E9C}" dt="2026-04-06T21:20:02.759" v="820" actId="20577"/>
          <ac:spMkLst>
            <pc:docMk/>
            <pc:sldMk cId="3503939284" sldId="283"/>
            <ac:spMk id="3" creationId="{23075BE4-0EBD-978F-46C8-CEE2AF810073}"/>
          </ac:spMkLst>
        </pc:spChg>
        <pc:spChg chg="add mod">
          <ac:chgData name="Natasa Peric" userId="c2446d64-331e-4772-8ccb-5630b3df9621" providerId="ADAL" clId="{E7AB123E-F901-57A3-99CB-1E97833C1E9C}" dt="2026-04-07T23:40:14.786" v="4300" actId="20577"/>
          <ac:spMkLst>
            <pc:docMk/>
            <pc:sldMk cId="3503939284" sldId="283"/>
            <ac:spMk id="4" creationId="{81744736-4180-3E4E-E2CC-818027DEA98E}"/>
          </ac:spMkLst>
        </pc:spChg>
      </pc:sldChg>
      <pc:sldChg chg="modSp mod ord">
        <pc:chgData name="Natasa Peric" userId="c2446d64-331e-4772-8ccb-5630b3df9621" providerId="ADAL" clId="{E7AB123E-F901-57A3-99CB-1E97833C1E9C}" dt="2026-04-14T23:15:01.544" v="8688" actId="20578"/>
        <pc:sldMkLst>
          <pc:docMk/>
          <pc:sldMk cId="3309662203" sldId="290"/>
        </pc:sldMkLst>
        <pc:spChg chg="mod">
          <ac:chgData name="Natasa Peric" userId="c2446d64-331e-4772-8ccb-5630b3df9621" providerId="ADAL" clId="{E7AB123E-F901-57A3-99CB-1E97833C1E9C}" dt="2026-04-07T23:40:19.668" v="4302" actId="20577"/>
          <ac:spMkLst>
            <pc:docMk/>
            <pc:sldMk cId="3309662203" sldId="290"/>
            <ac:spMk id="5" creationId="{C1180CC0-696C-2BAB-C2C7-53F449812A8A}"/>
          </ac:spMkLst>
        </pc:spChg>
        <pc:graphicFrameChg chg="mod">
          <ac:chgData name="Natasa Peric" userId="c2446d64-331e-4772-8ccb-5630b3df9621" providerId="ADAL" clId="{E7AB123E-F901-57A3-99CB-1E97833C1E9C}" dt="2026-04-08T00:11:43.579" v="4353"/>
          <ac:graphicFrameMkLst>
            <pc:docMk/>
            <pc:sldMk cId="3309662203" sldId="290"/>
            <ac:graphicFrameMk id="7" creationId="{271334E5-009F-C51F-2698-559FC2C40A34}"/>
          </ac:graphicFrameMkLst>
        </pc:graphicFrameChg>
      </pc:sldChg>
      <pc:sldChg chg="addSp modSp mod ord">
        <pc:chgData name="Natasa Peric" userId="c2446d64-331e-4772-8ccb-5630b3df9621" providerId="ADAL" clId="{E7AB123E-F901-57A3-99CB-1E97833C1E9C}" dt="2026-04-14T23:15:01.544" v="8688" actId="20578"/>
        <pc:sldMkLst>
          <pc:docMk/>
          <pc:sldMk cId="1175734124" sldId="291"/>
        </pc:sldMkLst>
        <pc:spChg chg="add mod">
          <ac:chgData name="Natasa Peric" userId="c2446d64-331e-4772-8ccb-5630b3df9621" providerId="ADAL" clId="{E7AB123E-F901-57A3-99CB-1E97833C1E9C}" dt="2026-04-07T23:40:25.533" v="4305" actId="20577"/>
          <ac:spMkLst>
            <pc:docMk/>
            <pc:sldMk cId="1175734124" sldId="291"/>
            <ac:spMk id="2" creationId="{FC481330-07D9-06DC-6000-56D185F7BCB0}"/>
          </ac:spMkLst>
        </pc:spChg>
      </pc:sldChg>
      <pc:sldChg chg="ord">
        <pc:chgData name="Natasa Peric" userId="c2446d64-331e-4772-8ccb-5630b3df9621" providerId="ADAL" clId="{E7AB123E-F901-57A3-99CB-1E97833C1E9C}" dt="2026-04-14T23:15:39.054" v="8693" actId="20578"/>
        <pc:sldMkLst>
          <pc:docMk/>
          <pc:sldMk cId="1960027582" sldId="293"/>
        </pc:sldMkLst>
      </pc:sldChg>
      <pc:sldChg chg="modSp mod ord">
        <pc:chgData name="Natasa Peric" userId="c2446d64-331e-4772-8ccb-5630b3df9621" providerId="ADAL" clId="{E7AB123E-F901-57A3-99CB-1E97833C1E9C}" dt="2026-04-15T00:11:48.750" v="9556" actId="14734"/>
        <pc:sldMkLst>
          <pc:docMk/>
          <pc:sldMk cId="2282803093" sldId="294"/>
        </pc:sldMkLst>
        <pc:graphicFrameChg chg="mod modGraphic">
          <ac:chgData name="Natasa Peric" userId="c2446d64-331e-4772-8ccb-5630b3df9621" providerId="ADAL" clId="{E7AB123E-F901-57A3-99CB-1E97833C1E9C}" dt="2026-04-15T00:11:48.750" v="9556" actId="14734"/>
          <ac:graphicFrameMkLst>
            <pc:docMk/>
            <pc:sldMk cId="2282803093" sldId="294"/>
            <ac:graphicFrameMk id="4" creationId="{B6CDEF7F-679B-8A37-3E3A-AB5B7FC4CDD1}"/>
          </ac:graphicFrameMkLst>
        </pc:graphicFrameChg>
      </pc:sldChg>
      <pc:sldChg chg="modSp mod">
        <pc:chgData name="Natasa Peric" userId="c2446d64-331e-4772-8ccb-5630b3df9621" providerId="ADAL" clId="{E7AB123E-F901-57A3-99CB-1E97833C1E9C}" dt="2026-04-15T00:05:17.638" v="9537" actId="1036"/>
        <pc:sldMkLst>
          <pc:docMk/>
          <pc:sldMk cId="3898559500" sldId="327"/>
        </pc:sldMkLst>
        <pc:picChg chg="mod">
          <ac:chgData name="Natasa Peric" userId="c2446d64-331e-4772-8ccb-5630b3df9621" providerId="ADAL" clId="{E7AB123E-F901-57A3-99CB-1E97833C1E9C}" dt="2026-04-15T00:05:17.638" v="9537" actId="1036"/>
          <ac:picMkLst>
            <pc:docMk/>
            <pc:sldMk cId="3898559500" sldId="327"/>
            <ac:picMk id="2" creationId="{1092D7BF-E76E-42E0-D455-2FE4046325F4}"/>
          </ac:picMkLst>
        </pc:picChg>
      </pc:sldChg>
      <pc:sldChg chg="modSp mod">
        <pc:chgData name="Natasa Peric" userId="c2446d64-331e-4772-8ccb-5630b3df9621" providerId="ADAL" clId="{E7AB123E-F901-57A3-99CB-1E97833C1E9C}" dt="2026-04-15T00:04:39.405" v="9536" actId="20577"/>
        <pc:sldMkLst>
          <pc:docMk/>
          <pc:sldMk cId="834318437" sldId="328"/>
        </pc:sldMkLst>
        <pc:spChg chg="mod">
          <ac:chgData name="Natasa Peric" userId="c2446d64-331e-4772-8ccb-5630b3df9621" providerId="ADAL" clId="{E7AB123E-F901-57A3-99CB-1E97833C1E9C}" dt="2026-04-15T00:04:39.405" v="9536" actId="20577"/>
          <ac:spMkLst>
            <pc:docMk/>
            <pc:sldMk cId="834318437" sldId="328"/>
            <ac:spMk id="4" creationId="{9AB4D0C8-80B4-C39A-EF18-4947FD8E1170}"/>
          </ac:spMkLst>
        </pc:spChg>
      </pc:sldChg>
      <pc:sldChg chg="modSp mod">
        <pc:chgData name="Natasa Peric" userId="c2446d64-331e-4772-8ccb-5630b3df9621" providerId="ADAL" clId="{E7AB123E-F901-57A3-99CB-1E97833C1E9C}" dt="2026-04-15T00:05:29.400" v="9543" actId="20577"/>
        <pc:sldMkLst>
          <pc:docMk/>
          <pc:sldMk cId="191922405" sldId="329"/>
        </pc:sldMkLst>
        <pc:spChg chg="mod">
          <ac:chgData name="Natasa Peric" userId="c2446d64-331e-4772-8ccb-5630b3df9621" providerId="ADAL" clId="{E7AB123E-F901-57A3-99CB-1E97833C1E9C}" dt="2026-04-15T00:05:29.400" v="9543" actId="20577"/>
          <ac:spMkLst>
            <pc:docMk/>
            <pc:sldMk cId="191922405" sldId="329"/>
            <ac:spMk id="4" creationId="{0B4D70B2-3DE1-D25B-F058-F597553DD637}"/>
          </ac:spMkLst>
        </pc:spChg>
      </pc:sldChg>
      <pc:sldChg chg="addSp delSp modSp new mod ord modAnim">
        <pc:chgData name="Natasa Peric" userId="c2446d64-331e-4772-8ccb-5630b3df9621" providerId="ADAL" clId="{E7AB123E-F901-57A3-99CB-1E97833C1E9C}" dt="2026-04-14T23:16:44.115" v="8705" actId="20577"/>
        <pc:sldMkLst>
          <pc:docMk/>
          <pc:sldMk cId="3163683415" sldId="331"/>
        </pc:sldMkLst>
        <pc:spChg chg="add mod">
          <ac:chgData name="Natasa Peric" userId="c2446d64-331e-4772-8ccb-5630b3df9621" providerId="ADAL" clId="{E7AB123E-F901-57A3-99CB-1E97833C1E9C}" dt="2026-04-14T23:16:44.115" v="8705" actId="20577"/>
          <ac:spMkLst>
            <pc:docMk/>
            <pc:sldMk cId="3163683415" sldId="331"/>
            <ac:spMk id="2" creationId="{1F59D209-119A-DB80-2124-ED8B7523110B}"/>
          </ac:spMkLst>
        </pc:spChg>
        <pc:spChg chg="mod">
          <ac:chgData name="Natasa Peric" userId="c2446d64-331e-4772-8ccb-5630b3df9621" providerId="ADAL" clId="{E7AB123E-F901-57A3-99CB-1E97833C1E9C}" dt="2026-04-14T00:45:33.267" v="4525" actId="20577"/>
          <ac:spMkLst>
            <pc:docMk/>
            <pc:sldMk cId="3163683415" sldId="331"/>
            <ac:spMk id="3" creationId="{3C5D4002-E8AF-5837-6C9D-5F51F3193A89}"/>
          </ac:spMkLst>
        </pc:spChg>
        <pc:spChg chg="add mod">
          <ac:chgData name="Natasa Peric" userId="c2446d64-331e-4772-8ccb-5630b3df9621" providerId="ADAL" clId="{E7AB123E-F901-57A3-99CB-1E97833C1E9C}" dt="2026-04-14T00:53:49.007" v="4693" actId="403"/>
          <ac:spMkLst>
            <pc:docMk/>
            <pc:sldMk cId="3163683415" sldId="331"/>
            <ac:spMk id="4" creationId="{BEC30123-BD0C-556A-E437-B034199B20A4}"/>
          </ac:spMkLst>
        </pc:spChg>
        <pc:spChg chg="add mod">
          <ac:chgData name="Natasa Peric" userId="c2446d64-331e-4772-8ccb-5630b3df9621" providerId="ADAL" clId="{E7AB123E-F901-57A3-99CB-1E97833C1E9C}" dt="2026-04-14T20:53:50.235" v="8394" actId="113"/>
          <ac:spMkLst>
            <pc:docMk/>
            <pc:sldMk cId="3163683415" sldId="331"/>
            <ac:spMk id="7" creationId="{D8C79643-C1C5-14C5-8C44-671CCBF8589F}"/>
          </ac:spMkLst>
        </pc:spChg>
        <pc:spChg chg="add mod">
          <ac:chgData name="Natasa Peric" userId="c2446d64-331e-4772-8ccb-5630b3df9621" providerId="ADAL" clId="{E7AB123E-F901-57A3-99CB-1E97833C1E9C}" dt="2026-04-14T20:52:39.001" v="8286" actId="1076"/>
          <ac:spMkLst>
            <pc:docMk/>
            <pc:sldMk cId="3163683415" sldId="331"/>
            <ac:spMk id="9" creationId="{8A0AC8F9-7317-82B3-1051-AB8DAD0D120A}"/>
          </ac:spMkLst>
        </pc:spChg>
        <pc:spChg chg="add mod">
          <ac:chgData name="Natasa Peric" userId="c2446d64-331e-4772-8ccb-5630b3df9621" providerId="ADAL" clId="{E7AB123E-F901-57A3-99CB-1E97833C1E9C}" dt="2026-04-14T20:52:33.501" v="8285" actId="1076"/>
          <ac:spMkLst>
            <pc:docMk/>
            <pc:sldMk cId="3163683415" sldId="331"/>
            <ac:spMk id="10" creationId="{4E32BCBB-773B-E435-CDCA-38E5D657E2BB}"/>
          </ac:spMkLst>
        </pc:spChg>
        <pc:spChg chg="add mod">
          <ac:chgData name="Natasa Peric" userId="c2446d64-331e-4772-8ccb-5630b3df9621" providerId="ADAL" clId="{E7AB123E-F901-57A3-99CB-1E97833C1E9C}" dt="2026-04-14T20:52:45.752" v="8288" actId="1076"/>
          <ac:spMkLst>
            <pc:docMk/>
            <pc:sldMk cId="3163683415" sldId="331"/>
            <ac:spMk id="11" creationId="{DE3C2564-79ED-4477-8F26-5F9CAC9A95DD}"/>
          </ac:spMkLst>
        </pc:spChg>
        <pc:spChg chg="add mod">
          <ac:chgData name="Natasa Peric" userId="c2446d64-331e-4772-8ccb-5630b3df9621" providerId="ADAL" clId="{E7AB123E-F901-57A3-99CB-1E97833C1E9C}" dt="2026-04-14T00:53:51.393" v="4694" actId="403"/>
          <ac:spMkLst>
            <pc:docMk/>
            <pc:sldMk cId="3163683415" sldId="331"/>
            <ac:spMk id="12" creationId="{C0DB8C42-4C4A-260F-7BD5-C83ED52E0952}"/>
          </ac:spMkLst>
        </pc:spChg>
        <pc:spChg chg="add mod">
          <ac:chgData name="Natasa Peric" userId="c2446d64-331e-4772-8ccb-5630b3df9621" providerId="ADAL" clId="{E7AB123E-F901-57A3-99CB-1E97833C1E9C}" dt="2026-04-14T23:16:35.256" v="8697" actId="1076"/>
          <ac:spMkLst>
            <pc:docMk/>
            <pc:sldMk cId="3163683415" sldId="331"/>
            <ac:spMk id="13" creationId="{5C72CA91-A818-B866-6C46-F01596ECB357}"/>
          </ac:spMkLst>
        </pc:spChg>
        <pc:picChg chg="add mod modCrop">
          <ac:chgData name="Natasa Peric" userId="c2446d64-331e-4772-8ccb-5630b3df9621" providerId="ADAL" clId="{E7AB123E-F901-57A3-99CB-1E97833C1E9C}" dt="2026-04-14T20:52:26.068" v="8284" actId="14100"/>
          <ac:picMkLst>
            <pc:docMk/>
            <pc:sldMk cId="3163683415" sldId="331"/>
            <ac:picMk id="5" creationId="{14B29F7B-5A2D-822F-2F31-89B9435E737C}"/>
          </ac:picMkLst>
        </pc:picChg>
        <pc:picChg chg="add mod modCrop">
          <ac:chgData name="Natasa Peric" userId="c2446d64-331e-4772-8ccb-5630b3df9621" providerId="ADAL" clId="{E7AB123E-F901-57A3-99CB-1E97833C1E9C}" dt="2026-04-14T20:52:21.035" v="8283" actId="1076"/>
          <ac:picMkLst>
            <pc:docMk/>
            <pc:sldMk cId="3163683415" sldId="331"/>
            <ac:picMk id="6" creationId="{8FE7AAE1-A21F-AC12-B538-8721A81EF184}"/>
          </ac:picMkLst>
        </pc:picChg>
        <pc:picChg chg="add mod">
          <ac:chgData name="Natasa Peric" userId="c2446d64-331e-4772-8ccb-5630b3df9621" providerId="ADAL" clId="{E7AB123E-F901-57A3-99CB-1E97833C1E9C}" dt="2026-04-14T20:52:42.869" v="8287" actId="1076"/>
          <ac:picMkLst>
            <pc:docMk/>
            <pc:sldMk cId="3163683415" sldId="331"/>
            <ac:picMk id="8" creationId="{EBC0DCC4-65F5-9DE5-B5A2-27EDB9CF7443}"/>
          </ac:picMkLst>
        </pc:picChg>
        <pc:picChg chg="add mod">
          <ac:chgData name="Natasa Peric" userId="c2446d64-331e-4772-8ccb-5630b3df9621" providerId="ADAL" clId="{E7AB123E-F901-57A3-99CB-1E97833C1E9C}" dt="2026-04-14T00:52:00.695" v="4676" actId="1076"/>
          <ac:picMkLst>
            <pc:docMk/>
            <pc:sldMk cId="3163683415" sldId="331"/>
            <ac:picMk id="14" creationId="{9D2A3982-72E8-5051-EC5E-8B2EB277E9B6}"/>
          </ac:picMkLst>
        </pc:picChg>
        <pc:picChg chg="add mod">
          <ac:chgData name="Natasa Peric" userId="c2446d64-331e-4772-8ccb-5630b3df9621" providerId="ADAL" clId="{E7AB123E-F901-57A3-99CB-1E97833C1E9C}" dt="2026-04-14T23:16:37.605" v="8698" actId="1076"/>
          <ac:picMkLst>
            <pc:docMk/>
            <pc:sldMk cId="3163683415" sldId="331"/>
            <ac:picMk id="15" creationId="{F2314D3B-2F1E-8691-A1C0-3C101C9A9A97}"/>
          </ac:picMkLst>
        </pc:picChg>
      </pc:sldChg>
      <pc:sldChg chg="addSp delSp modSp new mod modAnim">
        <pc:chgData name="Natasa Peric" userId="c2446d64-331e-4772-8ccb-5630b3df9621" providerId="ADAL" clId="{E7AB123E-F901-57A3-99CB-1E97833C1E9C}" dt="2026-04-14T23:17:22.699" v="8730" actId="20577"/>
        <pc:sldMkLst>
          <pc:docMk/>
          <pc:sldMk cId="2396042275" sldId="332"/>
        </pc:sldMkLst>
        <pc:spChg chg="mod">
          <ac:chgData name="Natasa Peric" userId="c2446d64-331e-4772-8ccb-5630b3df9621" providerId="ADAL" clId="{E7AB123E-F901-57A3-99CB-1E97833C1E9C}" dt="2026-04-14T19:58:07.396" v="5016" actId="20577"/>
          <ac:spMkLst>
            <pc:docMk/>
            <pc:sldMk cId="2396042275" sldId="332"/>
            <ac:spMk id="3" creationId="{F823ED05-22B9-68EB-4DDE-2AFDDC1864E8}"/>
          </ac:spMkLst>
        </pc:spChg>
        <pc:spChg chg="add mod">
          <ac:chgData name="Natasa Peric" userId="c2446d64-331e-4772-8ccb-5630b3df9621" providerId="ADAL" clId="{E7AB123E-F901-57A3-99CB-1E97833C1E9C}" dt="2026-04-14T20:50:50.935" v="8281" actId="1076"/>
          <ac:spMkLst>
            <pc:docMk/>
            <pc:sldMk cId="2396042275" sldId="332"/>
            <ac:spMk id="5" creationId="{FBDD54DE-9BEE-315D-7543-2C17113273A0}"/>
          </ac:spMkLst>
        </pc:spChg>
        <pc:spChg chg="add mod">
          <ac:chgData name="Natasa Peric" userId="c2446d64-331e-4772-8ccb-5630b3df9621" providerId="ADAL" clId="{E7AB123E-F901-57A3-99CB-1E97833C1E9C}" dt="2026-04-14T23:17:22.699" v="8730" actId="20577"/>
          <ac:spMkLst>
            <pc:docMk/>
            <pc:sldMk cId="2396042275" sldId="332"/>
            <ac:spMk id="6" creationId="{9AC8C64F-2D59-D3FA-5651-1E3F37B35C2F}"/>
          </ac:spMkLst>
        </pc:spChg>
        <pc:picChg chg="add mod modCrop">
          <ac:chgData name="Natasa Peric" userId="c2446d64-331e-4772-8ccb-5630b3df9621" providerId="ADAL" clId="{E7AB123E-F901-57A3-99CB-1E97833C1E9C}" dt="2026-04-14T20:49:23.334" v="8279" actId="1076"/>
          <ac:picMkLst>
            <pc:docMk/>
            <pc:sldMk cId="2396042275" sldId="332"/>
            <ac:picMk id="4" creationId="{BFDE7044-3586-3C61-1FD4-7BEAD486F4B9}"/>
          </ac:picMkLst>
        </pc:picChg>
      </pc:sldChg>
      <pc:sldChg chg="addSp modSp new mod ord">
        <pc:chgData name="Natasa Peric" userId="c2446d64-331e-4772-8ccb-5630b3df9621" providerId="ADAL" clId="{E7AB123E-F901-57A3-99CB-1E97833C1E9C}" dt="2026-04-14T23:17:13.742" v="8726" actId="20577"/>
        <pc:sldMkLst>
          <pc:docMk/>
          <pc:sldMk cId="4039371453" sldId="333"/>
        </pc:sldMkLst>
        <pc:spChg chg="mod">
          <ac:chgData name="Natasa Peric" userId="c2446d64-331e-4772-8ccb-5630b3df9621" providerId="ADAL" clId="{E7AB123E-F901-57A3-99CB-1E97833C1E9C}" dt="2026-04-14T20:35:22.476" v="7761" actId="27636"/>
          <ac:spMkLst>
            <pc:docMk/>
            <pc:sldMk cId="4039371453" sldId="333"/>
            <ac:spMk id="2" creationId="{E0FF3AAB-C4F8-20D0-25D2-9112132B35A2}"/>
          </ac:spMkLst>
        </pc:spChg>
        <pc:spChg chg="mod">
          <ac:chgData name="Natasa Peric" userId="c2446d64-331e-4772-8ccb-5630b3df9621" providerId="ADAL" clId="{E7AB123E-F901-57A3-99CB-1E97833C1E9C}" dt="2026-04-14T19:57:55.426" v="4993" actId="20577"/>
          <ac:spMkLst>
            <pc:docMk/>
            <pc:sldMk cId="4039371453" sldId="333"/>
            <ac:spMk id="3" creationId="{C38B4DBA-7AE0-B217-C116-9786FE0227BE}"/>
          </ac:spMkLst>
        </pc:spChg>
        <pc:spChg chg="add mod">
          <ac:chgData name="Natasa Peric" userId="c2446d64-331e-4772-8ccb-5630b3df9621" providerId="ADAL" clId="{E7AB123E-F901-57A3-99CB-1E97833C1E9C}" dt="2026-04-14T23:17:13.742" v="8726" actId="20577"/>
          <ac:spMkLst>
            <pc:docMk/>
            <pc:sldMk cId="4039371453" sldId="333"/>
            <ac:spMk id="6" creationId="{A79A864D-F628-68D8-4473-FCAEEB667154}"/>
          </ac:spMkLst>
        </pc:spChg>
        <pc:graphicFrameChg chg="add mod modGraphic">
          <ac:chgData name="Natasa Peric" userId="c2446d64-331e-4772-8ccb-5630b3df9621" providerId="ADAL" clId="{E7AB123E-F901-57A3-99CB-1E97833C1E9C}" dt="2026-04-14T20:40:40.243" v="8114" actId="20577"/>
          <ac:graphicFrameMkLst>
            <pc:docMk/>
            <pc:sldMk cId="4039371453" sldId="333"/>
            <ac:graphicFrameMk id="4" creationId="{24F19774-F0D6-AD8F-39B8-632C24DB134B}"/>
          </ac:graphicFrameMkLst>
        </pc:graphicFrameChg>
        <pc:graphicFrameChg chg="add mod modGraphic">
          <ac:chgData name="Natasa Peric" userId="c2446d64-331e-4772-8ccb-5630b3df9621" providerId="ADAL" clId="{E7AB123E-F901-57A3-99CB-1E97833C1E9C}" dt="2026-04-14T20:42:33.573" v="8265" actId="14734"/>
          <ac:graphicFrameMkLst>
            <pc:docMk/>
            <pc:sldMk cId="4039371453" sldId="333"/>
            <ac:graphicFrameMk id="5" creationId="{46F23C00-6C09-1715-977A-0A0F2A4CC959}"/>
          </ac:graphicFrameMkLst>
        </pc:graphicFrameChg>
      </pc:sldChg>
      <pc:sldChg chg="addSp modSp new mod ord">
        <pc:chgData name="Natasa Peric" userId="c2446d64-331e-4772-8ccb-5630b3df9621" providerId="ADAL" clId="{E7AB123E-F901-57A3-99CB-1E97833C1E9C}" dt="2026-04-15T00:06:46.595" v="9546" actId="20577"/>
        <pc:sldMkLst>
          <pc:docMk/>
          <pc:sldMk cId="95408202" sldId="334"/>
        </pc:sldMkLst>
        <pc:spChg chg="mod">
          <ac:chgData name="Natasa Peric" userId="c2446d64-331e-4772-8ccb-5630b3df9621" providerId="ADAL" clId="{E7AB123E-F901-57A3-99CB-1E97833C1E9C}" dt="2026-04-14T20:33:19.634" v="7674" actId="20577"/>
          <ac:spMkLst>
            <pc:docMk/>
            <pc:sldMk cId="95408202" sldId="334"/>
            <ac:spMk id="2" creationId="{51AD6AD5-443F-5D73-61DB-5675B95588BB}"/>
          </ac:spMkLst>
        </pc:spChg>
        <pc:spChg chg="mod">
          <ac:chgData name="Natasa Peric" userId="c2446d64-331e-4772-8ccb-5630b3df9621" providerId="ADAL" clId="{E7AB123E-F901-57A3-99CB-1E97833C1E9C}" dt="2026-04-14T19:57:51.491" v="4989" actId="20577"/>
          <ac:spMkLst>
            <pc:docMk/>
            <pc:sldMk cId="95408202" sldId="334"/>
            <ac:spMk id="3" creationId="{F2889488-659C-4FD7-1D83-FED3B860ADA8}"/>
          </ac:spMkLst>
        </pc:spChg>
        <pc:spChg chg="add mod">
          <ac:chgData name="Natasa Peric" userId="c2446d64-331e-4772-8ccb-5630b3df9621" providerId="ADAL" clId="{E7AB123E-F901-57A3-99CB-1E97833C1E9C}" dt="2026-04-14T23:16:54.493" v="8712" actId="20577"/>
          <ac:spMkLst>
            <pc:docMk/>
            <pc:sldMk cId="95408202" sldId="334"/>
            <ac:spMk id="6" creationId="{0033F6E5-BA3D-A83C-3583-CDABDA628BF5}"/>
          </ac:spMkLst>
        </pc:spChg>
        <pc:graphicFrameChg chg="add mod modGraphic">
          <ac:chgData name="Natasa Peric" userId="c2446d64-331e-4772-8ccb-5630b3df9621" providerId="ADAL" clId="{E7AB123E-F901-57A3-99CB-1E97833C1E9C}" dt="2026-04-15T00:06:46.595" v="9546" actId="20577"/>
          <ac:graphicFrameMkLst>
            <pc:docMk/>
            <pc:sldMk cId="95408202" sldId="334"/>
            <ac:graphicFrameMk id="4" creationId="{02258DA2-943E-766F-D8C3-6B21185BB8E1}"/>
          </ac:graphicFrameMkLst>
        </pc:graphicFrameChg>
        <pc:graphicFrameChg chg="add mod modGraphic">
          <ac:chgData name="Natasa Peric" userId="c2446d64-331e-4772-8ccb-5630b3df9621" providerId="ADAL" clId="{E7AB123E-F901-57A3-99CB-1E97833C1E9C}" dt="2026-04-14T20:32:32.290" v="7595" actId="1076"/>
          <ac:graphicFrameMkLst>
            <pc:docMk/>
            <pc:sldMk cId="95408202" sldId="334"/>
            <ac:graphicFrameMk id="5" creationId="{B14316E9-177F-6904-3D56-D4775F28C7BF}"/>
          </ac:graphicFrameMkLst>
        </pc:graphicFrameChg>
      </pc:sldChg>
      <pc:sldChg chg="addSp modSp new mod ord modAnim">
        <pc:chgData name="Natasa Peric" userId="c2446d64-331e-4772-8ccb-5630b3df9621" providerId="ADAL" clId="{E7AB123E-F901-57A3-99CB-1E97833C1E9C}" dt="2026-04-14T23:17:05.452" v="8722" actId="20577"/>
        <pc:sldMkLst>
          <pc:docMk/>
          <pc:sldMk cId="874757068" sldId="335"/>
        </pc:sldMkLst>
        <pc:spChg chg="mod">
          <ac:chgData name="Natasa Peric" userId="c2446d64-331e-4772-8ccb-5630b3df9621" providerId="ADAL" clId="{E7AB123E-F901-57A3-99CB-1E97833C1E9C}" dt="2026-04-14T23:00:45.286" v="8585" actId="15"/>
          <ac:spMkLst>
            <pc:docMk/>
            <pc:sldMk cId="874757068" sldId="335"/>
            <ac:spMk id="2" creationId="{7CC7A465-5F27-C214-6920-AC02B3EC1B53}"/>
          </ac:spMkLst>
        </pc:spChg>
        <pc:spChg chg="mod">
          <ac:chgData name="Natasa Peric" userId="c2446d64-331e-4772-8ccb-5630b3df9621" providerId="ADAL" clId="{E7AB123E-F901-57A3-99CB-1E97833C1E9C}" dt="2026-04-14T19:57:53.255" v="4991" actId="20577"/>
          <ac:spMkLst>
            <pc:docMk/>
            <pc:sldMk cId="874757068" sldId="335"/>
            <ac:spMk id="3" creationId="{BFAF7F78-C710-1177-4832-C0CEEA5B7778}"/>
          </ac:spMkLst>
        </pc:spChg>
        <pc:spChg chg="add mod">
          <ac:chgData name="Natasa Peric" userId="c2446d64-331e-4772-8ccb-5630b3df9621" providerId="ADAL" clId="{E7AB123E-F901-57A3-99CB-1E97833C1E9C}" dt="2026-04-14T23:17:05.452" v="8722" actId="20577"/>
          <ac:spMkLst>
            <pc:docMk/>
            <pc:sldMk cId="874757068" sldId="335"/>
            <ac:spMk id="6" creationId="{2106D626-EF04-1AEE-C13B-493FE52945BE}"/>
          </ac:spMkLst>
        </pc:spChg>
        <pc:picChg chg="add mod">
          <ac:chgData name="Natasa Peric" userId="c2446d64-331e-4772-8ccb-5630b3df9621" providerId="ADAL" clId="{E7AB123E-F901-57A3-99CB-1E97833C1E9C}" dt="2026-04-14T22:58:31.838" v="8491" actId="1076"/>
          <ac:picMkLst>
            <pc:docMk/>
            <pc:sldMk cId="874757068" sldId="335"/>
            <ac:picMk id="4" creationId="{355E6E18-C35B-DBED-12E6-EF11F64171CB}"/>
          </ac:picMkLst>
        </pc:picChg>
        <pc:picChg chg="add mod">
          <ac:chgData name="Natasa Peric" userId="c2446d64-331e-4772-8ccb-5630b3df9621" providerId="ADAL" clId="{E7AB123E-F901-57A3-99CB-1E97833C1E9C}" dt="2026-04-14T22:58:33.454" v="8492" actId="1076"/>
          <ac:picMkLst>
            <pc:docMk/>
            <pc:sldMk cId="874757068" sldId="335"/>
            <ac:picMk id="5" creationId="{646DF258-F0FA-D4C9-3A48-764E46E67FB0}"/>
          </ac:picMkLst>
        </pc:picChg>
      </pc:sldChg>
      <pc:sldChg chg="ord">
        <pc:chgData name="Natasa Peric" userId="c2446d64-331e-4772-8ccb-5630b3df9621" providerId="ADAL" clId="{E7AB123E-F901-57A3-99CB-1E97833C1E9C}" dt="2026-04-14T23:15:01.544" v="8688" actId="20578"/>
        <pc:sldMkLst>
          <pc:docMk/>
          <pc:sldMk cId="2400529688" sldId="338"/>
        </pc:sldMkLst>
      </pc:sldChg>
      <pc:sldChg chg="ord">
        <pc:chgData name="Natasa Peric" userId="c2446d64-331e-4772-8ccb-5630b3df9621" providerId="ADAL" clId="{E7AB123E-F901-57A3-99CB-1E97833C1E9C}" dt="2026-04-14T23:15:01.544" v="8688" actId="20578"/>
        <pc:sldMkLst>
          <pc:docMk/>
          <pc:sldMk cId="1088326232" sldId="339"/>
        </pc:sldMkLst>
      </pc:sldChg>
      <pc:sldChg chg="ord">
        <pc:chgData name="Natasa Peric" userId="c2446d64-331e-4772-8ccb-5630b3df9621" providerId="ADAL" clId="{E7AB123E-F901-57A3-99CB-1E97833C1E9C}" dt="2026-04-14T23:15:01.544" v="8688" actId="20578"/>
        <pc:sldMkLst>
          <pc:docMk/>
          <pc:sldMk cId="1847318605" sldId="340"/>
        </pc:sldMkLst>
      </pc:sldChg>
      <pc:sldChg chg="ord">
        <pc:chgData name="Natasa Peric" userId="c2446d64-331e-4772-8ccb-5630b3df9621" providerId="ADAL" clId="{E7AB123E-F901-57A3-99CB-1E97833C1E9C}" dt="2026-04-14T23:15:01.544" v="8688" actId="20578"/>
        <pc:sldMkLst>
          <pc:docMk/>
          <pc:sldMk cId="775955446" sldId="341"/>
        </pc:sldMkLst>
      </pc:sldChg>
      <pc:sldChg chg="ord">
        <pc:chgData name="Natasa Peric" userId="c2446d64-331e-4772-8ccb-5630b3df9621" providerId="ADAL" clId="{E7AB123E-F901-57A3-99CB-1E97833C1E9C}" dt="2026-04-14T23:15:01.544" v="8688" actId="20578"/>
        <pc:sldMkLst>
          <pc:docMk/>
          <pc:sldMk cId="2613136363" sldId="342"/>
        </pc:sldMkLst>
      </pc:sldChg>
      <pc:sldChg chg="ord">
        <pc:chgData name="Natasa Peric" userId="c2446d64-331e-4772-8ccb-5630b3df9621" providerId="ADAL" clId="{E7AB123E-F901-57A3-99CB-1E97833C1E9C}" dt="2026-04-14T23:15:01.544" v="8688" actId="20578"/>
        <pc:sldMkLst>
          <pc:docMk/>
          <pc:sldMk cId="3773417126" sldId="343"/>
        </pc:sldMkLst>
      </pc:sldChg>
    </pc:docChg>
  </pc:docChgLst>
  <pc:docChgLst>
    <pc:chgData name="Desirae Rose Mangum" userId="4927c8d4-d474-41ca-9032-4b6cd7db906a" providerId="ADAL" clId="{0B60F3D5-AA9E-4BDA-828C-9FD2F07EBC35}"/>
    <pc:docChg chg="undo custSel addSld delSld modSld sldOrd">
      <pc:chgData name="Desirae Rose Mangum" userId="4927c8d4-d474-41ca-9032-4b6cd7db906a" providerId="ADAL" clId="{0B60F3D5-AA9E-4BDA-828C-9FD2F07EBC35}" dt="2026-04-16T20:30:54.370" v="2005" actId="1076"/>
      <pc:docMkLst>
        <pc:docMk/>
      </pc:docMkLst>
      <pc:sldChg chg="modSp add del mod">
        <pc:chgData name="Desirae Rose Mangum" userId="4927c8d4-d474-41ca-9032-4b6cd7db906a" providerId="ADAL" clId="{0B60F3D5-AA9E-4BDA-828C-9FD2F07EBC35}" dt="2026-04-12T20:10:34.423" v="1819" actId="20577"/>
        <pc:sldMkLst>
          <pc:docMk/>
          <pc:sldMk cId="2151830675" sldId="256"/>
        </pc:sldMkLst>
        <pc:spChg chg="mod">
          <ac:chgData name="Desirae Rose Mangum" userId="4927c8d4-d474-41ca-9032-4b6cd7db906a" providerId="ADAL" clId="{0B60F3D5-AA9E-4BDA-828C-9FD2F07EBC35}" dt="2026-04-12T20:10:34.423" v="1819" actId="20577"/>
          <ac:spMkLst>
            <pc:docMk/>
            <pc:sldMk cId="2151830675" sldId="256"/>
            <ac:spMk id="2" creationId="{179970B4-D768-4897-6D52-2AFB9742C1CD}"/>
          </ac:spMkLst>
        </pc:spChg>
      </pc:sldChg>
      <pc:sldChg chg="modSp new mod">
        <pc:chgData name="Desirae Rose Mangum" userId="4927c8d4-d474-41ca-9032-4b6cd7db906a" providerId="ADAL" clId="{0B60F3D5-AA9E-4BDA-828C-9FD2F07EBC35}" dt="2026-04-03T00:16:46.445" v="21" actId="20577"/>
        <pc:sldMkLst>
          <pc:docMk/>
          <pc:sldMk cId="116553378" sldId="257"/>
        </pc:sldMkLst>
        <pc:spChg chg="mod">
          <ac:chgData name="Desirae Rose Mangum" userId="4927c8d4-d474-41ca-9032-4b6cd7db906a" providerId="ADAL" clId="{0B60F3D5-AA9E-4BDA-828C-9FD2F07EBC35}" dt="2026-04-03T00:16:46.445" v="21" actId="20577"/>
          <ac:spMkLst>
            <pc:docMk/>
            <pc:sldMk cId="116553378" sldId="257"/>
            <ac:spMk id="3" creationId="{FB8CA45B-7A04-115B-D160-6B994219EFBC}"/>
          </ac:spMkLst>
        </pc:spChg>
      </pc:sldChg>
      <pc:sldChg chg="add">
        <pc:chgData name="Desirae Rose Mangum" userId="4927c8d4-d474-41ca-9032-4b6cd7db906a" providerId="ADAL" clId="{0B60F3D5-AA9E-4BDA-828C-9FD2F07EBC35}" dt="2026-04-03T00:20:15.917" v="70"/>
        <pc:sldMkLst>
          <pc:docMk/>
          <pc:sldMk cId="3307095482" sldId="259"/>
        </pc:sldMkLst>
      </pc:sldChg>
      <pc:sldChg chg="modSp add mod">
        <pc:chgData name="Desirae Rose Mangum" userId="4927c8d4-d474-41ca-9032-4b6cd7db906a" providerId="ADAL" clId="{0B60F3D5-AA9E-4BDA-828C-9FD2F07EBC35}" dt="2026-04-08T00:15:28.665" v="1768" actId="12385"/>
        <pc:sldMkLst>
          <pc:docMk/>
          <pc:sldMk cId="2415489939" sldId="260"/>
        </pc:sldMkLst>
        <pc:graphicFrameChg chg="modGraphic">
          <ac:chgData name="Desirae Rose Mangum" userId="4927c8d4-d474-41ca-9032-4b6cd7db906a" providerId="ADAL" clId="{0B60F3D5-AA9E-4BDA-828C-9FD2F07EBC35}" dt="2026-04-08T00:15:24.045" v="1767" actId="12385"/>
          <ac:graphicFrameMkLst>
            <pc:docMk/>
            <pc:sldMk cId="2415489939" sldId="260"/>
            <ac:graphicFrameMk id="6" creationId="{48FFAC67-22D4-D112-EC3E-3DD745FF5921}"/>
          </ac:graphicFrameMkLst>
        </pc:graphicFrameChg>
        <pc:graphicFrameChg chg="modGraphic">
          <ac:chgData name="Desirae Rose Mangum" userId="4927c8d4-d474-41ca-9032-4b6cd7db906a" providerId="ADAL" clId="{0B60F3D5-AA9E-4BDA-828C-9FD2F07EBC35}" dt="2026-04-08T00:15:28.665" v="1768" actId="12385"/>
          <ac:graphicFrameMkLst>
            <pc:docMk/>
            <pc:sldMk cId="2415489939" sldId="260"/>
            <ac:graphicFrameMk id="8" creationId="{C25AEC95-76D1-CF8F-849F-1D0697F547B7}"/>
          </ac:graphicFrameMkLst>
        </pc:graphicFrameChg>
      </pc:sldChg>
      <pc:sldChg chg="add">
        <pc:chgData name="Desirae Rose Mangum" userId="4927c8d4-d474-41ca-9032-4b6cd7db906a" providerId="ADAL" clId="{0B60F3D5-AA9E-4BDA-828C-9FD2F07EBC35}" dt="2026-04-03T00:17:07.447" v="39"/>
        <pc:sldMkLst>
          <pc:docMk/>
          <pc:sldMk cId="3716136863" sldId="261"/>
        </pc:sldMkLst>
      </pc:sldChg>
      <pc:sldChg chg="add">
        <pc:chgData name="Desirae Rose Mangum" userId="4927c8d4-d474-41ca-9032-4b6cd7db906a" providerId="ADAL" clId="{0B60F3D5-AA9E-4BDA-828C-9FD2F07EBC35}" dt="2026-04-03T00:17:13.818" v="41"/>
        <pc:sldMkLst>
          <pc:docMk/>
          <pc:sldMk cId="1798671862" sldId="263"/>
        </pc:sldMkLst>
      </pc:sldChg>
      <pc:sldChg chg="add">
        <pc:chgData name="Desirae Rose Mangum" userId="4927c8d4-d474-41ca-9032-4b6cd7db906a" providerId="ADAL" clId="{0B60F3D5-AA9E-4BDA-828C-9FD2F07EBC35}" dt="2026-04-03T00:17:33.144" v="42"/>
        <pc:sldMkLst>
          <pc:docMk/>
          <pc:sldMk cId="2979423959" sldId="264"/>
        </pc:sldMkLst>
      </pc:sldChg>
      <pc:sldChg chg="add">
        <pc:chgData name="Desirae Rose Mangum" userId="4927c8d4-d474-41ca-9032-4b6cd7db906a" providerId="ADAL" clId="{0B60F3D5-AA9E-4BDA-828C-9FD2F07EBC35}" dt="2026-04-03T00:17:35.127" v="43"/>
        <pc:sldMkLst>
          <pc:docMk/>
          <pc:sldMk cId="191414472" sldId="265"/>
        </pc:sldMkLst>
      </pc:sldChg>
      <pc:sldChg chg="modSp add mod">
        <pc:chgData name="Desirae Rose Mangum" userId="4927c8d4-d474-41ca-9032-4b6cd7db906a" providerId="ADAL" clId="{0B60F3D5-AA9E-4BDA-828C-9FD2F07EBC35}" dt="2026-04-03T00:18:29.258" v="51" actId="20577"/>
        <pc:sldMkLst>
          <pc:docMk/>
          <pc:sldMk cId="426676767" sldId="267"/>
        </pc:sldMkLst>
        <pc:spChg chg="mod">
          <ac:chgData name="Desirae Rose Mangum" userId="4927c8d4-d474-41ca-9032-4b6cd7db906a" providerId="ADAL" clId="{0B60F3D5-AA9E-4BDA-828C-9FD2F07EBC35}" dt="2026-04-03T00:18:29.258" v="51" actId="20577"/>
          <ac:spMkLst>
            <pc:docMk/>
            <pc:sldMk cId="426676767" sldId="267"/>
            <ac:spMk id="2" creationId="{389681F4-CA50-69CC-EBC4-0B8A04D860B1}"/>
          </ac:spMkLst>
        </pc:spChg>
      </pc:sldChg>
      <pc:sldChg chg="modSp add mod">
        <pc:chgData name="Desirae Rose Mangum" userId="4927c8d4-d474-41ca-9032-4b6cd7db906a" providerId="ADAL" clId="{0B60F3D5-AA9E-4BDA-828C-9FD2F07EBC35}" dt="2026-04-03T00:19:07.473" v="57"/>
        <pc:sldMkLst>
          <pc:docMk/>
          <pc:sldMk cId="3410018330" sldId="268"/>
        </pc:sldMkLst>
        <pc:spChg chg="mod">
          <ac:chgData name="Desirae Rose Mangum" userId="4927c8d4-d474-41ca-9032-4b6cd7db906a" providerId="ADAL" clId="{0B60F3D5-AA9E-4BDA-828C-9FD2F07EBC35}" dt="2026-04-03T00:19:07.473" v="57"/>
          <ac:spMkLst>
            <pc:docMk/>
            <pc:sldMk cId="3410018330" sldId="268"/>
            <ac:spMk id="2" creationId="{D5690C10-8933-F372-EFD7-71935CF99FE4}"/>
          </ac:spMkLst>
        </pc:spChg>
      </pc:sldChg>
      <pc:sldChg chg="modSp add mod">
        <pc:chgData name="Desirae Rose Mangum" userId="4927c8d4-d474-41ca-9032-4b6cd7db906a" providerId="ADAL" clId="{0B60F3D5-AA9E-4BDA-828C-9FD2F07EBC35}" dt="2026-04-03T00:19:28.049" v="59"/>
        <pc:sldMkLst>
          <pc:docMk/>
          <pc:sldMk cId="4085623612" sldId="269"/>
        </pc:sldMkLst>
        <pc:spChg chg="mod">
          <ac:chgData name="Desirae Rose Mangum" userId="4927c8d4-d474-41ca-9032-4b6cd7db906a" providerId="ADAL" clId="{0B60F3D5-AA9E-4BDA-828C-9FD2F07EBC35}" dt="2026-04-03T00:19:28.049" v="59"/>
          <ac:spMkLst>
            <pc:docMk/>
            <pc:sldMk cId="4085623612" sldId="269"/>
            <ac:spMk id="2" creationId="{D889BA75-6718-5735-E0F3-48E6AA1B20EF}"/>
          </ac:spMkLst>
        </pc:spChg>
      </pc:sldChg>
      <pc:sldChg chg="modSp add mod">
        <pc:chgData name="Desirae Rose Mangum" userId="4927c8d4-d474-41ca-9032-4b6cd7db906a" providerId="ADAL" clId="{0B60F3D5-AA9E-4BDA-828C-9FD2F07EBC35}" dt="2026-04-07T22:55:08.738" v="1696" actId="14100"/>
        <pc:sldMkLst>
          <pc:docMk/>
          <pc:sldMk cId="4281969888" sldId="270"/>
        </pc:sldMkLst>
        <pc:spChg chg="mod">
          <ac:chgData name="Desirae Rose Mangum" userId="4927c8d4-d474-41ca-9032-4b6cd7db906a" providerId="ADAL" clId="{0B60F3D5-AA9E-4BDA-828C-9FD2F07EBC35}" dt="2026-04-03T00:31:26.565" v="134" actId="20577"/>
          <ac:spMkLst>
            <pc:docMk/>
            <pc:sldMk cId="4281969888" sldId="270"/>
            <ac:spMk id="3" creationId="{BF59AB90-EA24-36C2-8152-CE21B2F72398}"/>
          </ac:spMkLst>
        </pc:spChg>
        <pc:graphicFrameChg chg="modGraphic">
          <ac:chgData name="Desirae Rose Mangum" userId="4927c8d4-d474-41ca-9032-4b6cd7db906a" providerId="ADAL" clId="{0B60F3D5-AA9E-4BDA-828C-9FD2F07EBC35}" dt="2026-04-07T22:55:08.738" v="1696" actId="14100"/>
          <ac:graphicFrameMkLst>
            <pc:docMk/>
            <pc:sldMk cId="4281969888" sldId="270"/>
            <ac:graphicFrameMk id="5" creationId="{C602789F-5979-16A0-2962-FDBE93978DC0}"/>
          </ac:graphicFrameMkLst>
        </pc:graphicFrameChg>
      </pc:sldChg>
      <pc:sldChg chg="addSp delSp modSp add mod">
        <pc:chgData name="Desirae Rose Mangum" userId="4927c8d4-d474-41ca-9032-4b6cd7db906a" providerId="ADAL" clId="{0B60F3D5-AA9E-4BDA-828C-9FD2F07EBC35}" dt="2026-04-15T00:04:32.632" v="1974" actId="113"/>
        <pc:sldMkLst>
          <pc:docMk/>
          <pc:sldMk cId="3671040138" sldId="273"/>
        </pc:sldMkLst>
        <pc:graphicFrameChg chg="add mod modGraphic">
          <ac:chgData name="Desirae Rose Mangum" userId="4927c8d4-d474-41ca-9032-4b6cd7db906a" providerId="ADAL" clId="{0B60F3D5-AA9E-4BDA-828C-9FD2F07EBC35}" dt="2026-04-15T00:04:32.632" v="1974" actId="113"/>
          <ac:graphicFrameMkLst>
            <pc:docMk/>
            <pc:sldMk cId="3671040138" sldId="273"/>
            <ac:graphicFrameMk id="4" creationId="{83DD1B0E-C6D6-4A45-C197-69C9C0B8CE8B}"/>
          </ac:graphicFrameMkLst>
        </pc:graphicFrameChg>
      </pc:sldChg>
      <pc:sldChg chg="modSp add mod">
        <pc:chgData name="Desirae Rose Mangum" userId="4927c8d4-d474-41ca-9032-4b6cd7db906a" providerId="ADAL" clId="{0B60F3D5-AA9E-4BDA-828C-9FD2F07EBC35}" dt="2026-04-03T00:21:11.862" v="75"/>
        <pc:sldMkLst>
          <pc:docMk/>
          <pc:sldMk cId="3863500729" sldId="274"/>
        </pc:sldMkLst>
        <pc:spChg chg="mod">
          <ac:chgData name="Desirae Rose Mangum" userId="4927c8d4-d474-41ca-9032-4b6cd7db906a" providerId="ADAL" clId="{0B60F3D5-AA9E-4BDA-828C-9FD2F07EBC35}" dt="2026-04-03T00:21:11.862" v="75"/>
          <ac:spMkLst>
            <pc:docMk/>
            <pc:sldMk cId="3863500729" sldId="274"/>
            <ac:spMk id="2" creationId="{2CDB527F-EA11-7A5A-B92D-56428E3B1B29}"/>
          </ac:spMkLst>
        </pc:spChg>
      </pc:sldChg>
      <pc:sldChg chg="modSp add mod">
        <pc:chgData name="Desirae Rose Mangum" userId="4927c8d4-d474-41ca-9032-4b6cd7db906a" providerId="ADAL" clId="{0B60F3D5-AA9E-4BDA-828C-9FD2F07EBC35}" dt="2026-04-03T00:20:50.233" v="73"/>
        <pc:sldMkLst>
          <pc:docMk/>
          <pc:sldMk cId="1442761555" sldId="275"/>
        </pc:sldMkLst>
        <pc:spChg chg="mod">
          <ac:chgData name="Desirae Rose Mangum" userId="4927c8d4-d474-41ca-9032-4b6cd7db906a" providerId="ADAL" clId="{0B60F3D5-AA9E-4BDA-828C-9FD2F07EBC35}" dt="2026-04-03T00:20:50.233" v="73"/>
          <ac:spMkLst>
            <pc:docMk/>
            <pc:sldMk cId="1442761555" sldId="275"/>
            <ac:spMk id="2" creationId="{1BF5B175-5E7E-E940-31B4-3C961EFF6368}"/>
          </ac:spMkLst>
        </pc:spChg>
      </pc:sldChg>
      <pc:sldChg chg="modSp mod">
        <pc:chgData name="Desirae Rose Mangum" userId="4927c8d4-d474-41ca-9032-4b6cd7db906a" providerId="ADAL" clId="{0B60F3D5-AA9E-4BDA-828C-9FD2F07EBC35}" dt="2026-04-08T00:17:51.819" v="1771" actId="13239"/>
        <pc:sldMkLst>
          <pc:docMk/>
          <pc:sldMk cId="2282803093" sldId="294"/>
        </pc:sldMkLst>
        <pc:graphicFrameChg chg="modGraphic">
          <ac:chgData name="Desirae Rose Mangum" userId="4927c8d4-d474-41ca-9032-4b6cd7db906a" providerId="ADAL" clId="{0B60F3D5-AA9E-4BDA-828C-9FD2F07EBC35}" dt="2026-04-08T00:17:51.819" v="1771" actId="13239"/>
          <ac:graphicFrameMkLst>
            <pc:docMk/>
            <pc:sldMk cId="2282803093" sldId="294"/>
            <ac:graphicFrameMk id="4" creationId="{B6CDEF7F-679B-8A37-3E3A-AB5B7FC4CDD1}"/>
          </ac:graphicFrameMkLst>
        </pc:graphicFrameChg>
      </pc:sldChg>
      <pc:sldChg chg="modSp add mod ord">
        <pc:chgData name="Desirae Rose Mangum" userId="4927c8d4-d474-41ca-9032-4b6cd7db906a" providerId="ADAL" clId="{0B60F3D5-AA9E-4BDA-828C-9FD2F07EBC35}" dt="2026-04-16T20:30:54.370" v="2005" actId="1076"/>
        <pc:sldMkLst>
          <pc:docMk/>
          <pc:sldMk cId="3421582358" sldId="315"/>
        </pc:sldMkLst>
        <pc:graphicFrameChg chg="mod modGraphic">
          <ac:chgData name="Desirae Rose Mangum" userId="4927c8d4-d474-41ca-9032-4b6cd7db906a" providerId="ADAL" clId="{0B60F3D5-AA9E-4BDA-828C-9FD2F07EBC35}" dt="2026-04-16T20:30:54.370" v="2005" actId="1076"/>
          <ac:graphicFrameMkLst>
            <pc:docMk/>
            <pc:sldMk cId="3421582358" sldId="315"/>
            <ac:graphicFrameMk id="2" creationId="{50E33066-D722-CCF7-E687-FF2623C5BC4B}"/>
          </ac:graphicFrameMkLst>
        </pc:graphicFrameChg>
        <pc:graphicFrameChg chg="modGraphic">
          <ac:chgData name="Desirae Rose Mangum" userId="4927c8d4-d474-41ca-9032-4b6cd7db906a" providerId="ADAL" clId="{0B60F3D5-AA9E-4BDA-828C-9FD2F07EBC35}" dt="2026-04-13T22:08:39.369" v="1861" actId="20577"/>
          <ac:graphicFrameMkLst>
            <pc:docMk/>
            <pc:sldMk cId="3421582358" sldId="315"/>
            <ac:graphicFrameMk id="4" creationId="{1F85A512-7E73-0EFC-BEBC-FFED09792234}"/>
          </ac:graphicFrameMkLst>
        </pc:graphicFrameChg>
      </pc:sldChg>
      <pc:sldChg chg="addSp delSp modSp add mod modAnim">
        <pc:chgData name="Desirae Rose Mangum" userId="4927c8d4-d474-41ca-9032-4b6cd7db906a" providerId="ADAL" clId="{0B60F3D5-AA9E-4BDA-828C-9FD2F07EBC35}" dt="2026-04-13T22:12:14.168" v="1899" actId="478"/>
        <pc:sldMkLst>
          <pc:docMk/>
          <pc:sldMk cId="3898559500" sldId="327"/>
        </pc:sldMkLst>
        <pc:spChg chg="add mod">
          <ac:chgData name="Desirae Rose Mangum" userId="4927c8d4-d474-41ca-9032-4b6cd7db906a" providerId="ADAL" clId="{0B60F3D5-AA9E-4BDA-828C-9FD2F07EBC35}" dt="2026-04-13T22:12:08.412" v="1898" actId="20577"/>
          <ac:spMkLst>
            <pc:docMk/>
            <pc:sldMk cId="3898559500" sldId="327"/>
            <ac:spMk id="5" creationId="{256672B1-FF95-B603-C416-69257E4B546D}"/>
          </ac:spMkLst>
        </pc:spChg>
        <pc:picChg chg="add mod">
          <ac:chgData name="Desirae Rose Mangum" userId="4927c8d4-d474-41ca-9032-4b6cd7db906a" providerId="ADAL" clId="{0B60F3D5-AA9E-4BDA-828C-9FD2F07EBC35}" dt="2026-04-13T22:09:16.097" v="1865" actId="1076"/>
          <ac:picMkLst>
            <pc:docMk/>
            <pc:sldMk cId="3898559500" sldId="327"/>
            <ac:picMk id="2" creationId="{1092D7BF-E76E-42E0-D455-2FE4046325F4}"/>
          </ac:picMkLst>
        </pc:picChg>
      </pc:sldChg>
      <pc:sldChg chg="modSp add mod">
        <pc:chgData name="Desirae Rose Mangum" userId="4927c8d4-d474-41ca-9032-4b6cd7db906a" providerId="ADAL" clId="{0B60F3D5-AA9E-4BDA-828C-9FD2F07EBC35}" dt="2026-04-14T15:06:29.769" v="1961" actId="20577"/>
        <pc:sldMkLst>
          <pc:docMk/>
          <pc:sldMk cId="834318437" sldId="328"/>
        </pc:sldMkLst>
        <pc:graphicFrameChg chg="modGraphic">
          <ac:chgData name="Desirae Rose Mangum" userId="4927c8d4-d474-41ca-9032-4b6cd7db906a" providerId="ADAL" clId="{0B60F3D5-AA9E-4BDA-828C-9FD2F07EBC35}" dt="2026-04-14T15:06:29.769" v="1961" actId="20577"/>
          <ac:graphicFrameMkLst>
            <pc:docMk/>
            <pc:sldMk cId="834318437" sldId="328"/>
            <ac:graphicFrameMk id="7" creationId="{A5D81283-5E7D-F75C-C531-FA9E14B80928}"/>
          </ac:graphicFrameMkLst>
        </pc:graphicFrameChg>
      </pc:sldChg>
      <pc:sldChg chg="modSp add mod">
        <pc:chgData name="Desirae Rose Mangum" userId="4927c8d4-d474-41ca-9032-4b6cd7db906a" providerId="ADAL" clId="{0B60F3D5-AA9E-4BDA-828C-9FD2F07EBC35}" dt="2026-04-14T23:48:00.714" v="1972" actId="20577"/>
        <pc:sldMkLst>
          <pc:docMk/>
          <pc:sldMk cId="191922405" sldId="329"/>
        </pc:sldMkLst>
        <pc:graphicFrameChg chg="mod modGraphic">
          <ac:chgData name="Desirae Rose Mangum" userId="4927c8d4-d474-41ca-9032-4b6cd7db906a" providerId="ADAL" clId="{0B60F3D5-AA9E-4BDA-828C-9FD2F07EBC35}" dt="2026-04-14T23:48:00.714" v="1972" actId="20577"/>
          <ac:graphicFrameMkLst>
            <pc:docMk/>
            <pc:sldMk cId="191922405" sldId="329"/>
            <ac:graphicFrameMk id="2" creationId="{E2A3204E-FE82-91CB-2714-0EB273739B52}"/>
          </ac:graphicFrameMkLst>
        </pc:graphicFrameChg>
      </pc:sldChg>
      <pc:sldChg chg="add">
        <pc:chgData name="Desirae Rose Mangum" userId="4927c8d4-d474-41ca-9032-4b6cd7db906a" providerId="ADAL" clId="{0B60F3D5-AA9E-4BDA-828C-9FD2F07EBC35}" dt="2026-04-12T20:09:53.148" v="1812"/>
        <pc:sldMkLst>
          <pc:docMk/>
          <pc:sldMk cId="2320785576" sldId="330"/>
        </pc:sldMkLst>
      </pc:sldChg>
    </pc:docChg>
  </pc:docChgLst>
  <pc:docChgLst>
    <pc:chgData name="Jacob Keeland" userId="S::jk2398@nau.edu::af5d8736-d0c8-40bc-93ff-c92d2cac48d2" providerId="AD" clId="Web-{6F4BE2BC-9AA8-BB59-3771-835B83940782}"/>
    <pc:docChg chg="modSld">
      <pc:chgData name="Jacob Keeland" userId="S::jk2398@nau.edu::af5d8736-d0c8-40bc-93ff-c92d2cac48d2" providerId="AD" clId="Web-{6F4BE2BC-9AA8-BB59-3771-835B83940782}" dt="2026-04-07T20:17:55.307" v="0"/>
      <pc:docMkLst>
        <pc:docMk/>
      </pc:docMkLst>
      <pc:sldChg chg="addSp">
        <pc:chgData name="Jacob Keeland" userId="S::jk2398@nau.edu::af5d8736-d0c8-40bc-93ff-c92d2cac48d2" providerId="AD" clId="Web-{6F4BE2BC-9AA8-BB59-3771-835B83940782}" dt="2026-04-07T20:17:55.307" v="0"/>
        <pc:sldMkLst>
          <pc:docMk/>
          <pc:sldMk cId="2415489939" sldId="260"/>
        </pc:sldMkLst>
        <pc:graphicFrameChg chg="add">
          <ac:chgData name="Jacob Keeland" userId="S::jk2398@nau.edu::af5d8736-d0c8-40bc-93ff-c92d2cac48d2" providerId="AD" clId="Web-{6F4BE2BC-9AA8-BB59-3771-835B83940782}" dt="2026-04-07T20:17:55.307" v="0"/>
          <ac:graphicFrameMkLst>
            <pc:docMk/>
            <pc:sldMk cId="2415489939" sldId="260"/>
            <ac:graphicFrameMk id="6" creationId="{48FFAC67-22D4-D112-EC3E-3DD745FF5921}"/>
          </ac:graphicFrameMkLst>
        </pc:graphicFrameChg>
      </pc:sldChg>
    </pc:docChg>
  </pc:docChgLst>
  <pc:docChgLst>
    <pc:chgData name="Marek Mason Lemieux" userId="e14d8c1d-b617-49b8-8d8f-83f92619f1d6" providerId="ADAL" clId="{1F40E9FF-2DC9-4313-8330-3C5D75690D8A}"/>
    <pc:docChg chg="undo custSel addSld delSld modSld">
      <pc:chgData name="Marek Mason Lemieux" userId="e14d8c1d-b617-49b8-8d8f-83f92619f1d6" providerId="ADAL" clId="{1F40E9FF-2DC9-4313-8330-3C5D75690D8A}" dt="2026-04-19T23:43:29.667" v="4495" actId="27107"/>
      <pc:docMkLst>
        <pc:docMk/>
      </pc:docMkLst>
      <pc:sldChg chg="addSp delSp modSp mod">
        <pc:chgData name="Marek Mason Lemieux" userId="e14d8c1d-b617-49b8-8d8f-83f92619f1d6" providerId="ADAL" clId="{1F40E9FF-2DC9-4313-8330-3C5D75690D8A}" dt="2026-04-07T18:53:00.417" v="1282" actId="20577"/>
        <pc:sldMkLst>
          <pc:docMk/>
          <pc:sldMk cId="116553378" sldId="257"/>
        </pc:sldMkLst>
        <pc:spChg chg="mod">
          <ac:chgData name="Marek Mason Lemieux" userId="e14d8c1d-b617-49b8-8d8f-83f92619f1d6" providerId="ADAL" clId="{1F40E9FF-2DC9-4313-8330-3C5D75690D8A}" dt="2026-04-07T18:42:56.323" v="108" actId="20577"/>
          <ac:spMkLst>
            <pc:docMk/>
            <pc:sldMk cId="116553378" sldId="257"/>
            <ac:spMk id="3" creationId="{FB8CA45B-7A04-115B-D160-6B994219EFBC}"/>
          </ac:spMkLst>
        </pc:spChg>
        <pc:spChg chg="add mod">
          <ac:chgData name="Marek Mason Lemieux" userId="e14d8c1d-b617-49b8-8d8f-83f92619f1d6" providerId="ADAL" clId="{1F40E9FF-2DC9-4313-8330-3C5D75690D8A}" dt="2026-04-07T18:47:33.659" v="615"/>
          <ac:spMkLst>
            <pc:docMk/>
            <pc:sldMk cId="116553378" sldId="257"/>
            <ac:spMk id="4" creationId="{D138362A-360B-53CE-41B9-9E9FE9DF5CBE}"/>
          </ac:spMkLst>
        </pc:spChg>
        <pc:graphicFrameChg chg="add mod modGraphic">
          <ac:chgData name="Marek Mason Lemieux" userId="e14d8c1d-b617-49b8-8d8f-83f92619f1d6" providerId="ADAL" clId="{1F40E9FF-2DC9-4313-8330-3C5D75690D8A}" dt="2026-04-07T18:50:26.812" v="956" actId="20577"/>
          <ac:graphicFrameMkLst>
            <pc:docMk/>
            <pc:sldMk cId="116553378" sldId="257"/>
            <ac:graphicFrameMk id="6" creationId="{A493A175-1A5A-83A9-4962-DB946846CF17}"/>
          </ac:graphicFrameMkLst>
        </pc:graphicFrameChg>
        <pc:graphicFrameChg chg="add mod modGraphic">
          <ac:chgData name="Marek Mason Lemieux" userId="e14d8c1d-b617-49b8-8d8f-83f92619f1d6" providerId="ADAL" clId="{1F40E9FF-2DC9-4313-8330-3C5D75690D8A}" dt="2026-04-07T18:53:00.417" v="1282" actId="20577"/>
          <ac:graphicFrameMkLst>
            <pc:docMk/>
            <pc:sldMk cId="116553378" sldId="257"/>
            <ac:graphicFrameMk id="7" creationId="{87BB430C-B562-A3EE-B0FF-027EBAE02BCC}"/>
          </ac:graphicFrameMkLst>
        </pc:graphicFrameChg>
      </pc:sldChg>
      <pc:sldChg chg="addSp delSp modSp mod">
        <pc:chgData name="Marek Mason Lemieux" userId="e14d8c1d-b617-49b8-8d8f-83f92619f1d6" providerId="ADAL" clId="{1F40E9FF-2DC9-4313-8330-3C5D75690D8A}" dt="2026-04-14T20:01:03.095" v="4322" actId="14100"/>
        <pc:sldMkLst>
          <pc:docMk/>
          <pc:sldMk cId="3503939284" sldId="283"/>
        </pc:sldMkLst>
        <pc:spChg chg="mod">
          <ac:chgData name="Marek Mason Lemieux" userId="e14d8c1d-b617-49b8-8d8f-83f92619f1d6" providerId="ADAL" clId="{1F40E9FF-2DC9-4313-8330-3C5D75690D8A}" dt="2026-04-07T18:53:11.044" v="1293" actId="20577"/>
          <ac:spMkLst>
            <pc:docMk/>
            <pc:sldMk cId="3503939284" sldId="283"/>
            <ac:spMk id="3" creationId="{23075BE4-0EBD-978F-46C8-CEE2AF810073}"/>
          </ac:spMkLst>
        </pc:spChg>
        <pc:spChg chg="add mod">
          <ac:chgData name="Marek Mason Lemieux" userId="e14d8c1d-b617-49b8-8d8f-83f92619f1d6" providerId="ADAL" clId="{1F40E9FF-2DC9-4313-8330-3C5D75690D8A}" dt="2026-04-14T19:14:50.426" v="2591" actId="1076"/>
          <ac:spMkLst>
            <pc:docMk/>
            <pc:sldMk cId="3503939284" sldId="283"/>
            <ac:spMk id="10" creationId="{A65EEA00-EED8-6AD2-0644-5E569F92FEF2}"/>
          </ac:spMkLst>
        </pc:spChg>
        <pc:spChg chg="add mod">
          <ac:chgData name="Marek Mason Lemieux" userId="e14d8c1d-b617-49b8-8d8f-83f92619f1d6" providerId="ADAL" clId="{1F40E9FF-2DC9-4313-8330-3C5D75690D8A}" dt="2026-04-14T19:14:50.426" v="2591" actId="1076"/>
          <ac:spMkLst>
            <pc:docMk/>
            <pc:sldMk cId="3503939284" sldId="283"/>
            <ac:spMk id="11" creationId="{C0132990-5F9D-56F5-0C99-813330730694}"/>
          </ac:spMkLst>
        </pc:spChg>
        <pc:spChg chg="add mod">
          <ac:chgData name="Marek Mason Lemieux" userId="e14d8c1d-b617-49b8-8d8f-83f92619f1d6" providerId="ADAL" clId="{1F40E9FF-2DC9-4313-8330-3C5D75690D8A}" dt="2026-04-14T19:14:50.426" v="2591" actId="1076"/>
          <ac:spMkLst>
            <pc:docMk/>
            <pc:sldMk cId="3503939284" sldId="283"/>
            <ac:spMk id="12" creationId="{1997844F-E9F4-DBAE-EC0D-29F666B1BD75}"/>
          </ac:spMkLst>
        </pc:spChg>
        <pc:picChg chg="mod modCrop">
          <ac:chgData name="Marek Mason Lemieux" userId="e14d8c1d-b617-49b8-8d8f-83f92619f1d6" providerId="ADAL" clId="{1F40E9FF-2DC9-4313-8330-3C5D75690D8A}" dt="2026-04-14T20:01:03.095" v="4322" actId="14100"/>
          <ac:picMkLst>
            <pc:docMk/>
            <pc:sldMk cId="3503939284" sldId="283"/>
            <ac:picMk id="7" creationId="{623B8806-1043-AF55-D914-978C1ECBAC93}"/>
          </ac:picMkLst>
        </pc:picChg>
      </pc:sldChg>
      <pc:sldChg chg="modSp add mod">
        <pc:chgData name="Marek Mason Lemieux" userId="e14d8c1d-b617-49b8-8d8f-83f92619f1d6" providerId="ADAL" clId="{1F40E9FF-2DC9-4313-8330-3C5D75690D8A}" dt="2026-04-07T20:15:49.763" v="2482" actId="20577"/>
        <pc:sldMkLst>
          <pc:docMk/>
          <pc:sldMk cId="3309662203" sldId="290"/>
        </pc:sldMkLst>
        <pc:spChg chg="mod">
          <ac:chgData name="Marek Mason Lemieux" userId="e14d8c1d-b617-49b8-8d8f-83f92619f1d6" providerId="ADAL" clId="{1F40E9FF-2DC9-4313-8330-3C5D75690D8A}" dt="2026-04-07T19:41:52.518" v="1330" actId="20577"/>
          <ac:spMkLst>
            <pc:docMk/>
            <pc:sldMk cId="3309662203" sldId="290"/>
            <ac:spMk id="3" creationId="{BEF96E99-3565-C1BC-E422-14D3001D5DB3}"/>
          </ac:spMkLst>
        </pc:spChg>
        <pc:spChg chg="mod">
          <ac:chgData name="Marek Mason Lemieux" userId="e14d8c1d-b617-49b8-8d8f-83f92619f1d6" providerId="ADAL" clId="{1F40E9FF-2DC9-4313-8330-3C5D75690D8A}" dt="2026-04-07T19:42:38.868" v="1510" actId="20577"/>
          <ac:spMkLst>
            <pc:docMk/>
            <pc:sldMk cId="3309662203" sldId="290"/>
            <ac:spMk id="4" creationId="{95F73D7A-CD89-16CB-AA95-B697C6E0CD3D}"/>
          </ac:spMkLst>
        </pc:spChg>
        <pc:graphicFrameChg chg="modGraphic">
          <ac:chgData name="Marek Mason Lemieux" userId="e14d8c1d-b617-49b8-8d8f-83f92619f1d6" providerId="ADAL" clId="{1F40E9FF-2DC9-4313-8330-3C5D75690D8A}" dt="2026-04-07T20:15:49.763" v="2482" actId="20577"/>
          <ac:graphicFrameMkLst>
            <pc:docMk/>
            <pc:sldMk cId="3309662203" sldId="290"/>
            <ac:graphicFrameMk id="6" creationId="{0C1A57CD-0946-0AFE-AAB7-328FAFB3C16F}"/>
          </ac:graphicFrameMkLst>
        </pc:graphicFrameChg>
        <pc:graphicFrameChg chg="modGraphic">
          <ac:chgData name="Marek Mason Lemieux" userId="e14d8c1d-b617-49b8-8d8f-83f92619f1d6" providerId="ADAL" clId="{1F40E9FF-2DC9-4313-8330-3C5D75690D8A}" dt="2026-04-07T20:08:15.743" v="2184" actId="6549"/>
          <ac:graphicFrameMkLst>
            <pc:docMk/>
            <pc:sldMk cId="3309662203" sldId="290"/>
            <ac:graphicFrameMk id="7" creationId="{271334E5-009F-C51F-2698-559FC2C40A34}"/>
          </ac:graphicFrameMkLst>
        </pc:graphicFrameChg>
      </pc:sldChg>
      <pc:sldChg chg="addSp delSp modSp add mod replId delAnim modAnim">
        <pc:chgData name="Marek Mason Lemieux" userId="e14d8c1d-b617-49b8-8d8f-83f92619f1d6" providerId="ADAL" clId="{1F40E9FF-2DC9-4313-8330-3C5D75690D8A}" dt="2026-04-14T19:16:27.709" v="2596" actId="20577"/>
        <pc:sldMkLst>
          <pc:docMk/>
          <pc:sldMk cId="1175734124" sldId="291"/>
        </pc:sldMkLst>
        <pc:spChg chg="mod">
          <ac:chgData name="Marek Mason Lemieux" userId="e14d8c1d-b617-49b8-8d8f-83f92619f1d6" providerId="ADAL" clId="{1F40E9FF-2DC9-4313-8330-3C5D75690D8A}" dt="2026-04-07T20:10:29.471" v="2248" actId="20577"/>
          <ac:spMkLst>
            <pc:docMk/>
            <pc:sldMk cId="1175734124" sldId="291"/>
            <ac:spMk id="3" creationId="{C126E93B-3CE5-5CA1-EBA1-B96C668A8FCF}"/>
          </ac:spMkLst>
        </pc:spChg>
        <pc:spChg chg="add mod">
          <ac:chgData name="Marek Mason Lemieux" userId="e14d8c1d-b617-49b8-8d8f-83f92619f1d6" providerId="ADAL" clId="{1F40E9FF-2DC9-4313-8330-3C5D75690D8A}" dt="2026-04-14T19:16:15.783" v="2595" actId="1076"/>
          <ac:spMkLst>
            <pc:docMk/>
            <pc:sldMk cId="1175734124" sldId="291"/>
            <ac:spMk id="5" creationId="{0A0D7BA2-4FE8-8F99-8A22-9E7DE94BC8FE}"/>
          </ac:spMkLst>
        </pc:spChg>
        <pc:spChg chg="add mod">
          <ac:chgData name="Marek Mason Lemieux" userId="e14d8c1d-b617-49b8-8d8f-83f92619f1d6" providerId="ADAL" clId="{1F40E9FF-2DC9-4313-8330-3C5D75690D8A}" dt="2026-04-14T19:16:27.709" v="2596" actId="20577"/>
          <ac:spMkLst>
            <pc:docMk/>
            <pc:sldMk cId="1175734124" sldId="291"/>
            <ac:spMk id="8" creationId="{927A0F05-8C40-F160-6AFA-83948143E5A8}"/>
          </ac:spMkLst>
        </pc:spChg>
        <pc:spChg chg="add mod">
          <ac:chgData name="Marek Mason Lemieux" userId="e14d8c1d-b617-49b8-8d8f-83f92619f1d6" providerId="ADAL" clId="{1F40E9FF-2DC9-4313-8330-3C5D75690D8A}" dt="2026-04-14T19:16:05.123" v="2593" actId="1076"/>
          <ac:spMkLst>
            <pc:docMk/>
            <pc:sldMk cId="1175734124" sldId="291"/>
            <ac:spMk id="10" creationId="{B0F42030-36E8-993D-4D57-A43652514086}"/>
          </ac:spMkLst>
        </pc:spChg>
        <pc:picChg chg="add mod">
          <ac:chgData name="Marek Mason Lemieux" userId="e14d8c1d-b617-49b8-8d8f-83f92619f1d6" providerId="ADAL" clId="{1F40E9FF-2DC9-4313-8330-3C5D75690D8A}" dt="2026-04-07T20:12:24.598" v="2302" actId="1076"/>
          <ac:picMkLst>
            <pc:docMk/>
            <pc:sldMk cId="1175734124" sldId="291"/>
            <ac:picMk id="4" creationId="{BEFB879C-A5B2-4C1F-2085-FBBCD60AC261}"/>
          </ac:picMkLst>
        </pc:picChg>
      </pc:sldChg>
      <pc:sldChg chg="modSp mod">
        <pc:chgData name="Marek Mason Lemieux" userId="e14d8c1d-b617-49b8-8d8f-83f92619f1d6" providerId="ADAL" clId="{1F40E9FF-2DC9-4313-8330-3C5D75690D8A}" dt="2026-04-14T19:28:45.533" v="3129" actId="20577"/>
        <pc:sldMkLst>
          <pc:docMk/>
          <pc:sldMk cId="2282803093" sldId="294"/>
        </pc:sldMkLst>
        <pc:graphicFrameChg chg="modGraphic">
          <ac:chgData name="Marek Mason Lemieux" userId="e14d8c1d-b617-49b8-8d8f-83f92619f1d6" providerId="ADAL" clId="{1F40E9FF-2DC9-4313-8330-3C5D75690D8A}" dt="2026-04-14T19:28:45.533" v="3129" actId="20577"/>
          <ac:graphicFrameMkLst>
            <pc:docMk/>
            <pc:sldMk cId="2282803093" sldId="294"/>
            <ac:graphicFrameMk id="4" creationId="{B6CDEF7F-679B-8A37-3E3A-AB5B7FC4CDD1}"/>
          </ac:graphicFrameMkLst>
        </pc:graphicFrameChg>
      </pc:sldChg>
      <pc:sldChg chg="addSp delSp modSp add mod">
        <pc:chgData name="Marek Mason Lemieux" userId="e14d8c1d-b617-49b8-8d8f-83f92619f1d6" providerId="ADAL" clId="{1F40E9FF-2DC9-4313-8330-3C5D75690D8A}" dt="2026-04-14T19:31:30.342" v="3284" actId="108"/>
        <pc:sldMkLst>
          <pc:docMk/>
          <pc:sldMk cId="2400529688" sldId="338"/>
        </pc:sldMkLst>
        <pc:spChg chg="mod">
          <ac:chgData name="Marek Mason Lemieux" userId="e14d8c1d-b617-49b8-8d8f-83f92619f1d6" providerId="ADAL" clId="{1F40E9FF-2DC9-4313-8330-3C5D75690D8A}" dt="2026-04-14T19:28:30.784" v="3118" actId="6549"/>
          <ac:spMkLst>
            <pc:docMk/>
            <pc:sldMk cId="2400529688" sldId="338"/>
            <ac:spMk id="3" creationId="{ECDAA745-C5D4-D11A-8AF4-867CFCDB92CB}"/>
          </ac:spMkLst>
        </pc:spChg>
        <pc:spChg chg="mod">
          <ac:chgData name="Marek Mason Lemieux" userId="e14d8c1d-b617-49b8-8d8f-83f92619f1d6" providerId="ADAL" clId="{1F40E9FF-2DC9-4313-8330-3C5D75690D8A}" dt="2026-04-14T19:23:47.367" v="2801" actId="33524"/>
          <ac:spMkLst>
            <pc:docMk/>
            <pc:sldMk cId="2400529688" sldId="338"/>
            <ac:spMk id="4" creationId="{C4B52AAA-8D90-36A9-FA2E-7FA6DAFEE059}"/>
          </ac:spMkLst>
        </pc:spChg>
        <pc:graphicFrameChg chg="mod modGraphic">
          <ac:chgData name="Marek Mason Lemieux" userId="e14d8c1d-b617-49b8-8d8f-83f92619f1d6" providerId="ADAL" clId="{1F40E9FF-2DC9-4313-8330-3C5D75690D8A}" dt="2026-04-14T19:31:30.342" v="3284" actId="108"/>
          <ac:graphicFrameMkLst>
            <pc:docMk/>
            <pc:sldMk cId="2400529688" sldId="338"/>
            <ac:graphicFrameMk id="6" creationId="{3E9CD109-2F12-FCD2-A7DE-AA40EAAFFB77}"/>
          </ac:graphicFrameMkLst>
        </pc:graphicFrameChg>
        <pc:graphicFrameChg chg="mod modGraphic">
          <ac:chgData name="Marek Mason Lemieux" userId="e14d8c1d-b617-49b8-8d8f-83f92619f1d6" providerId="ADAL" clId="{1F40E9FF-2DC9-4313-8330-3C5D75690D8A}" dt="2026-04-14T19:28:00.844" v="3097" actId="1076"/>
          <ac:graphicFrameMkLst>
            <pc:docMk/>
            <pc:sldMk cId="2400529688" sldId="338"/>
            <ac:graphicFrameMk id="7" creationId="{90D4CC32-EE70-E393-5B30-17F6F76F3ADF}"/>
          </ac:graphicFrameMkLst>
        </pc:graphicFrameChg>
      </pc:sldChg>
      <pc:sldChg chg="modSp add mod">
        <pc:chgData name="Marek Mason Lemieux" userId="e14d8c1d-b617-49b8-8d8f-83f92619f1d6" providerId="ADAL" clId="{1F40E9FF-2DC9-4313-8330-3C5D75690D8A}" dt="2026-04-19T23:38:22.561" v="4494" actId="20577"/>
        <pc:sldMkLst>
          <pc:docMk/>
          <pc:sldMk cId="1088326232" sldId="339"/>
        </pc:sldMkLst>
        <pc:spChg chg="mod">
          <ac:chgData name="Marek Mason Lemieux" userId="e14d8c1d-b617-49b8-8d8f-83f92619f1d6" providerId="ADAL" clId="{1F40E9FF-2DC9-4313-8330-3C5D75690D8A}" dt="2026-04-14T19:28:25.774" v="3109" actId="6549"/>
          <ac:spMkLst>
            <pc:docMk/>
            <pc:sldMk cId="1088326232" sldId="339"/>
            <ac:spMk id="3" creationId="{F5998592-5C52-12FB-054A-7A442E283940}"/>
          </ac:spMkLst>
        </pc:spChg>
        <pc:spChg chg="mod">
          <ac:chgData name="Marek Mason Lemieux" userId="e14d8c1d-b617-49b8-8d8f-83f92619f1d6" providerId="ADAL" clId="{1F40E9FF-2DC9-4313-8330-3C5D75690D8A}" dt="2026-04-19T23:38:22.561" v="4494" actId="20577"/>
          <ac:spMkLst>
            <pc:docMk/>
            <pc:sldMk cId="1088326232" sldId="339"/>
            <ac:spMk id="4" creationId="{89CDB71D-5239-6785-7275-9DD8E9B78CCF}"/>
          </ac:spMkLst>
        </pc:spChg>
        <pc:graphicFrameChg chg="mod modGraphic">
          <ac:chgData name="Marek Mason Lemieux" userId="e14d8c1d-b617-49b8-8d8f-83f92619f1d6" providerId="ADAL" clId="{1F40E9FF-2DC9-4313-8330-3C5D75690D8A}" dt="2026-04-14T19:48:03.335" v="3515" actId="1076"/>
          <ac:graphicFrameMkLst>
            <pc:docMk/>
            <pc:sldMk cId="1088326232" sldId="339"/>
            <ac:graphicFrameMk id="6" creationId="{39FAC79D-A497-F823-28B3-C6B98C4D8895}"/>
          </ac:graphicFrameMkLst>
        </pc:graphicFrameChg>
        <pc:graphicFrameChg chg="modGraphic">
          <ac:chgData name="Marek Mason Lemieux" userId="e14d8c1d-b617-49b8-8d8f-83f92619f1d6" providerId="ADAL" clId="{1F40E9FF-2DC9-4313-8330-3C5D75690D8A}" dt="2026-04-14T19:47:56.965" v="3513" actId="20577"/>
          <ac:graphicFrameMkLst>
            <pc:docMk/>
            <pc:sldMk cId="1088326232" sldId="339"/>
            <ac:graphicFrameMk id="7" creationId="{BA16E7E4-F185-7F1E-BF37-B1B9E967931A}"/>
          </ac:graphicFrameMkLst>
        </pc:graphicFrameChg>
      </pc:sldChg>
      <pc:sldChg chg="modSp add mod">
        <pc:chgData name="Marek Mason Lemieux" userId="e14d8c1d-b617-49b8-8d8f-83f92619f1d6" providerId="ADAL" clId="{1F40E9FF-2DC9-4313-8330-3C5D75690D8A}" dt="2026-04-19T23:43:29.667" v="4495" actId="27107"/>
        <pc:sldMkLst>
          <pc:docMk/>
          <pc:sldMk cId="1847318605" sldId="340"/>
        </pc:sldMkLst>
        <pc:spChg chg="mod">
          <ac:chgData name="Marek Mason Lemieux" userId="e14d8c1d-b617-49b8-8d8f-83f92619f1d6" providerId="ADAL" clId="{1F40E9FF-2DC9-4313-8330-3C5D75690D8A}" dt="2026-04-14T19:29:46.026" v="3158" actId="20577"/>
          <ac:spMkLst>
            <pc:docMk/>
            <pc:sldMk cId="1847318605" sldId="340"/>
            <ac:spMk id="3" creationId="{E9681E4A-C689-78D4-131A-16CB9DEF45F8}"/>
          </ac:spMkLst>
        </pc:spChg>
        <pc:spChg chg="mod">
          <ac:chgData name="Marek Mason Lemieux" userId="e14d8c1d-b617-49b8-8d8f-83f92619f1d6" providerId="ADAL" clId="{1F40E9FF-2DC9-4313-8330-3C5D75690D8A}" dt="2026-04-14T19:49:01.832" v="3636" actId="20577"/>
          <ac:spMkLst>
            <pc:docMk/>
            <pc:sldMk cId="1847318605" sldId="340"/>
            <ac:spMk id="4" creationId="{92F35E1A-3DFC-4BC8-4361-E2F4275B434E}"/>
          </ac:spMkLst>
        </pc:spChg>
        <pc:graphicFrameChg chg="mod modGraphic">
          <ac:chgData name="Marek Mason Lemieux" userId="e14d8c1d-b617-49b8-8d8f-83f92619f1d6" providerId="ADAL" clId="{1F40E9FF-2DC9-4313-8330-3C5D75690D8A}" dt="2026-04-14T19:53:54.850" v="3730" actId="20577"/>
          <ac:graphicFrameMkLst>
            <pc:docMk/>
            <pc:sldMk cId="1847318605" sldId="340"/>
            <ac:graphicFrameMk id="6" creationId="{3A0ADC2B-A96D-0B90-E35F-BA5AC65286D0}"/>
          </ac:graphicFrameMkLst>
        </pc:graphicFrameChg>
        <pc:graphicFrameChg chg="mod modGraphic">
          <ac:chgData name="Marek Mason Lemieux" userId="e14d8c1d-b617-49b8-8d8f-83f92619f1d6" providerId="ADAL" clId="{1F40E9FF-2DC9-4313-8330-3C5D75690D8A}" dt="2026-04-19T23:43:29.667" v="4495" actId="27107"/>
          <ac:graphicFrameMkLst>
            <pc:docMk/>
            <pc:sldMk cId="1847318605" sldId="340"/>
            <ac:graphicFrameMk id="7" creationId="{39FAB1FC-B44D-E4E9-268F-1D85939A1B96}"/>
          </ac:graphicFrameMkLst>
        </pc:graphicFrameChg>
      </pc:sldChg>
      <pc:sldChg chg="delSp modSp add mod delAnim">
        <pc:chgData name="Marek Mason Lemieux" userId="e14d8c1d-b617-49b8-8d8f-83f92619f1d6" providerId="ADAL" clId="{1F40E9FF-2DC9-4313-8330-3C5D75690D8A}" dt="2026-04-14T19:59:45.283" v="4270" actId="478"/>
        <pc:sldMkLst>
          <pc:docMk/>
          <pc:sldMk cId="775955446" sldId="341"/>
        </pc:sldMkLst>
        <pc:spChg chg="mod">
          <ac:chgData name="Marek Mason Lemieux" userId="e14d8c1d-b617-49b8-8d8f-83f92619f1d6" providerId="ADAL" clId="{1F40E9FF-2DC9-4313-8330-3C5D75690D8A}" dt="2026-04-14T19:58:24.060" v="4152"/>
          <ac:spMkLst>
            <pc:docMk/>
            <pc:sldMk cId="775955446" sldId="341"/>
            <ac:spMk id="3" creationId="{6CB53963-D7A3-FB80-99E3-379ABA9B0393}"/>
          </ac:spMkLst>
        </pc:spChg>
        <pc:spChg chg="mod">
          <ac:chgData name="Marek Mason Lemieux" userId="e14d8c1d-b617-49b8-8d8f-83f92619f1d6" providerId="ADAL" clId="{1F40E9FF-2DC9-4313-8330-3C5D75690D8A}" dt="2026-04-14T19:58:50.140" v="4212" actId="20577"/>
          <ac:spMkLst>
            <pc:docMk/>
            <pc:sldMk cId="775955446" sldId="341"/>
            <ac:spMk id="5" creationId="{6E88AF4C-33D5-4EB0-074B-925B05854AB9}"/>
          </ac:spMkLst>
        </pc:spChg>
        <pc:spChg chg="mod">
          <ac:chgData name="Marek Mason Lemieux" userId="e14d8c1d-b617-49b8-8d8f-83f92619f1d6" providerId="ADAL" clId="{1F40E9FF-2DC9-4313-8330-3C5D75690D8A}" dt="2026-04-14T19:59:30.342" v="4269" actId="20577"/>
          <ac:spMkLst>
            <pc:docMk/>
            <pc:sldMk cId="775955446" sldId="341"/>
            <ac:spMk id="8" creationId="{249B2AC3-1B08-AD09-BD8D-8A6EB24010D4}"/>
          </ac:spMkLst>
        </pc:spChg>
      </pc:sldChg>
      <pc:sldChg chg="addSp delSp modSp add mod delAnim">
        <pc:chgData name="Marek Mason Lemieux" userId="e14d8c1d-b617-49b8-8d8f-83f92619f1d6" providerId="ADAL" clId="{1F40E9FF-2DC9-4313-8330-3C5D75690D8A}" dt="2026-04-14T21:40:14.185" v="4387" actId="1076"/>
        <pc:sldMkLst>
          <pc:docMk/>
          <pc:sldMk cId="2613136363" sldId="342"/>
        </pc:sldMkLst>
        <pc:spChg chg="mod">
          <ac:chgData name="Marek Mason Lemieux" userId="e14d8c1d-b617-49b8-8d8f-83f92619f1d6" providerId="ADAL" clId="{1F40E9FF-2DC9-4313-8330-3C5D75690D8A}" dt="2026-04-14T20:01:57.623" v="4323"/>
          <ac:spMkLst>
            <pc:docMk/>
            <pc:sldMk cId="2613136363" sldId="342"/>
            <ac:spMk id="3" creationId="{857A6790-1D0B-4787-5E1E-254AAC17243C}"/>
          </ac:spMkLst>
        </pc:spChg>
        <pc:spChg chg="mod">
          <ac:chgData name="Marek Mason Lemieux" userId="e14d8c1d-b617-49b8-8d8f-83f92619f1d6" providerId="ADAL" clId="{1F40E9FF-2DC9-4313-8330-3C5D75690D8A}" dt="2026-04-14T21:40:14.185" v="4387" actId="1076"/>
          <ac:spMkLst>
            <pc:docMk/>
            <pc:sldMk cId="2613136363" sldId="342"/>
            <ac:spMk id="5" creationId="{C2A86FFA-4F27-3492-90C4-5B7E96737819}"/>
          </ac:spMkLst>
        </pc:spChg>
        <pc:picChg chg="add mod modCrop">
          <ac:chgData name="Marek Mason Lemieux" userId="e14d8c1d-b617-49b8-8d8f-83f92619f1d6" providerId="ADAL" clId="{1F40E9FF-2DC9-4313-8330-3C5D75690D8A}" dt="2026-04-14T21:40:10.626" v="4386" actId="1076"/>
          <ac:picMkLst>
            <pc:docMk/>
            <pc:sldMk cId="2613136363" sldId="342"/>
            <ac:picMk id="6" creationId="{7C0D00EF-1234-1FB4-ECB8-BD2AF570C8AB}"/>
          </ac:picMkLst>
        </pc:picChg>
      </pc:sldChg>
      <pc:sldChg chg="addSp delSp modSp add mod delAnim">
        <pc:chgData name="Marek Mason Lemieux" userId="e14d8c1d-b617-49b8-8d8f-83f92619f1d6" providerId="ADAL" clId="{1F40E9FF-2DC9-4313-8330-3C5D75690D8A}" dt="2026-04-14T20:03:08.048" v="4378" actId="20577"/>
        <pc:sldMkLst>
          <pc:docMk/>
          <pc:sldMk cId="3773417126" sldId="343"/>
        </pc:sldMkLst>
        <pc:spChg chg="mod">
          <ac:chgData name="Marek Mason Lemieux" userId="e14d8c1d-b617-49b8-8d8f-83f92619f1d6" providerId="ADAL" clId="{1F40E9FF-2DC9-4313-8330-3C5D75690D8A}" dt="2026-04-14T19:58:03.516" v="4149" actId="27636"/>
          <ac:spMkLst>
            <pc:docMk/>
            <pc:sldMk cId="3773417126" sldId="343"/>
            <ac:spMk id="3" creationId="{584AB156-EFCD-FC27-621F-1614D514F3BE}"/>
          </ac:spMkLst>
        </pc:spChg>
        <pc:spChg chg="add del mod">
          <ac:chgData name="Marek Mason Lemieux" userId="e14d8c1d-b617-49b8-8d8f-83f92619f1d6" providerId="ADAL" clId="{1F40E9FF-2DC9-4313-8330-3C5D75690D8A}" dt="2026-04-14T20:03:08.048" v="4378" actId="20577"/>
          <ac:spMkLst>
            <pc:docMk/>
            <pc:sldMk cId="3773417126" sldId="343"/>
            <ac:spMk id="5" creationId="{9AD8C454-8DF1-F72B-C6E4-E1000A6A3A0E}"/>
          </ac:spMkLst>
        </pc:spChg>
        <pc:spChg chg="add del mod">
          <ac:chgData name="Marek Mason Lemieux" userId="e14d8c1d-b617-49b8-8d8f-83f92619f1d6" providerId="ADAL" clId="{1F40E9FF-2DC9-4313-8330-3C5D75690D8A}" dt="2026-04-14T20:03:00.510" v="4376" actId="20577"/>
          <ac:spMkLst>
            <pc:docMk/>
            <pc:sldMk cId="3773417126" sldId="343"/>
            <ac:spMk id="8" creationId="{479DEAFB-5E49-D85F-752F-CE929CFDA1F4}"/>
          </ac:spMkLst>
        </pc:spChg>
        <pc:spChg chg="mod">
          <ac:chgData name="Marek Mason Lemieux" userId="e14d8c1d-b617-49b8-8d8f-83f92619f1d6" providerId="ADAL" clId="{1F40E9FF-2DC9-4313-8330-3C5D75690D8A}" dt="2026-04-14T19:57:50.284" v="4146" actId="6549"/>
          <ac:spMkLst>
            <pc:docMk/>
            <pc:sldMk cId="3773417126" sldId="343"/>
            <ac:spMk id="10" creationId="{06367E93-9150-F9B8-1C7A-CAE353417652}"/>
          </ac:spMkLst>
        </pc:spChg>
      </pc:sldChg>
    </pc:docChg>
  </pc:docChgLst>
  <pc:docChgLst>
    <pc:chgData name="Selina Yingzhuo Cozens" userId="d67b55ed-49d5-4f67-8c4d-378c6e7c71c4" providerId="ADAL" clId="{F944B83C-A72E-4BA8-94FC-45B0868D9AD3}"/>
    <pc:docChg chg="undo custSel addSld delSld modSld sldOrd">
      <pc:chgData name="Selina Yingzhuo Cozens" userId="d67b55ed-49d5-4f67-8c4d-378c6e7c71c4" providerId="ADAL" clId="{F944B83C-A72E-4BA8-94FC-45B0868D9AD3}" dt="2026-04-16T04:12:03.105" v="2190" actId="478"/>
      <pc:docMkLst>
        <pc:docMk/>
      </pc:docMkLst>
      <pc:sldChg chg="modSp mod">
        <pc:chgData name="Selina Yingzhuo Cozens" userId="d67b55ed-49d5-4f67-8c4d-378c6e7c71c4" providerId="ADAL" clId="{F944B83C-A72E-4BA8-94FC-45B0868D9AD3}" dt="2026-04-07T23:39:33.336" v="1711" actId="1076"/>
        <pc:sldMkLst>
          <pc:docMk/>
          <pc:sldMk cId="2151830675" sldId="256"/>
        </pc:sldMkLst>
        <pc:spChg chg="mod">
          <ac:chgData name="Selina Yingzhuo Cozens" userId="d67b55ed-49d5-4f67-8c4d-378c6e7c71c4" providerId="ADAL" clId="{F944B83C-A72E-4BA8-94FC-45B0868D9AD3}" dt="2026-04-07T23:39:33.336" v="1711" actId="1076"/>
          <ac:spMkLst>
            <pc:docMk/>
            <pc:sldMk cId="2151830675" sldId="256"/>
            <ac:spMk id="2" creationId="{179970B4-D768-4897-6D52-2AFB9742C1CD}"/>
          </ac:spMkLst>
        </pc:spChg>
      </pc:sldChg>
      <pc:sldChg chg="addSp delSp modSp mod">
        <pc:chgData name="Selina Yingzhuo Cozens" userId="d67b55ed-49d5-4f67-8c4d-378c6e7c71c4" providerId="ADAL" clId="{F944B83C-A72E-4BA8-94FC-45B0868D9AD3}" dt="2026-04-14T04:49:28.083" v="1759" actId="14826"/>
        <pc:sldMkLst>
          <pc:docMk/>
          <pc:sldMk cId="1798671862" sldId="263"/>
        </pc:sldMkLst>
        <pc:spChg chg="mod">
          <ac:chgData name="Selina Yingzhuo Cozens" userId="d67b55ed-49d5-4f67-8c4d-378c6e7c71c4" providerId="ADAL" clId="{F944B83C-A72E-4BA8-94FC-45B0868D9AD3}" dt="2026-04-07T23:24:04.133" v="1668" actId="20577"/>
          <ac:spMkLst>
            <pc:docMk/>
            <pc:sldMk cId="1798671862" sldId="263"/>
            <ac:spMk id="5" creationId="{9BD19AF9-0F2D-2D45-E43A-88C4E374FD0C}"/>
          </ac:spMkLst>
        </pc:spChg>
        <pc:picChg chg="add mod">
          <ac:chgData name="Selina Yingzhuo Cozens" userId="d67b55ed-49d5-4f67-8c4d-378c6e7c71c4" providerId="ADAL" clId="{F944B83C-A72E-4BA8-94FC-45B0868D9AD3}" dt="2026-04-14T04:49:28.083" v="1759" actId="14826"/>
          <ac:picMkLst>
            <pc:docMk/>
            <pc:sldMk cId="1798671862" sldId="263"/>
            <ac:picMk id="7" creationId="{A1751BA2-7ED1-F65C-AACC-E7D6D1777831}"/>
          </ac:picMkLst>
        </pc:picChg>
      </pc:sldChg>
      <pc:sldChg chg="modSp mod">
        <pc:chgData name="Selina Yingzhuo Cozens" userId="d67b55ed-49d5-4f67-8c4d-378c6e7c71c4" providerId="ADAL" clId="{F944B83C-A72E-4BA8-94FC-45B0868D9AD3}" dt="2026-04-07T23:25:42.503" v="1683" actId="20577"/>
        <pc:sldMkLst>
          <pc:docMk/>
          <pc:sldMk cId="3671040138" sldId="273"/>
        </pc:sldMkLst>
        <pc:spChg chg="mod">
          <ac:chgData name="Selina Yingzhuo Cozens" userId="d67b55ed-49d5-4f67-8c4d-378c6e7c71c4" providerId="ADAL" clId="{F944B83C-A72E-4BA8-94FC-45B0868D9AD3}" dt="2026-04-07T23:25:42.503" v="1683" actId="20577"/>
          <ac:spMkLst>
            <pc:docMk/>
            <pc:sldMk cId="3671040138" sldId="273"/>
            <ac:spMk id="5" creationId="{4010BC78-9273-F603-02ED-5E6F4F33DFB3}"/>
          </ac:spMkLst>
        </pc:spChg>
      </pc:sldChg>
      <pc:sldChg chg="modSp new mod">
        <pc:chgData name="Selina Yingzhuo Cozens" userId="d67b55ed-49d5-4f67-8c4d-378c6e7c71c4" providerId="ADAL" clId="{F944B83C-A72E-4BA8-94FC-45B0868D9AD3}" dt="2026-04-07T22:43:37.591" v="1548" actId="1076"/>
        <pc:sldMkLst>
          <pc:docMk/>
          <pc:sldMk cId="1960027582" sldId="293"/>
        </pc:sldMkLst>
        <pc:spChg chg="mod">
          <ac:chgData name="Selina Yingzhuo Cozens" userId="d67b55ed-49d5-4f67-8c4d-378c6e7c71c4" providerId="ADAL" clId="{F944B83C-A72E-4BA8-94FC-45B0868D9AD3}" dt="2026-04-07T22:43:37.591" v="1548" actId="1076"/>
          <ac:spMkLst>
            <pc:docMk/>
            <pc:sldMk cId="1960027582" sldId="293"/>
            <ac:spMk id="2" creationId="{F663B3D7-10C6-6D97-3E38-FAE7E090BDE4}"/>
          </ac:spMkLst>
        </pc:spChg>
        <pc:spChg chg="mod">
          <ac:chgData name="Selina Yingzhuo Cozens" userId="d67b55ed-49d5-4f67-8c4d-378c6e7c71c4" providerId="ADAL" clId="{F944B83C-A72E-4BA8-94FC-45B0868D9AD3}" dt="2026-04-07T22:43:33.162" v="1547" actId="20577"/>
          <ac:spMkLst>
            <pc:docMk/>
            <pc:sldMk cId="1960027582" sldId="293"/>
            <ac:spMk id="3" creationId="{2E32B592-0CCC-03FC-EDA6-AFAE0B94DE7D}"/>
          </ac:spMkLst>
        </pc:spChg>
      </pc:sldChg>
      <pc:sldChg chg="addSp delSp modSp new mod">
        <pc:chgData name="Selina Yingzhuo Cozens" userId="d67b55ed-49d5-4f67-8c4d-378c6e7c71c4" providerId="ADAL" clId="{F944B83C-A72E-4BA8-94FC-45B0868D9AD3}" dt="2026-04-07T23:31:23.607" v="1709" actId="20577"/>
        <pc:sldMkLst>
          <pc:docMk/>
          <pc:sldMk cId="2282803093" sldId="294"/>
        </pc:sldMkLst>
        <pc:spChg chg="mod">
          <ac:chgData name="Selina Yingzhuo Cozens" userId="d67b55ed-49d5-4f67-8c4d-378c6e7c71c4" providerId="ADAL" clId="{F944B83C-A72E-4BA8-94FC-45B0868D9AD3}" dt="2026-04-07T23:30:58.435" v="1699" actId="20577"/>
          <ac:spMkLst>
            <pc:docMk/>
            <pc:sldMk cId="2282803093" sldId="294"/>
            <ac:spMk id="2" creationId="{70D991BF-5C39-6247-D306-685FEF5E1F47}"/>
          </ac:spMkLst>
        </pc:spChg>
        <pc:spChg chg="add mod">
          <ac:chgData name="Selina Yingzhuo Cozens" userId="d67b55ed-49d5-4f67-8c4d-378c6e7c71c4" providerId="ADAL" clId="{F944B83C-A72E-4BA8-94FC-45B0868D9AD3}" dt="2026-04-07T23:31:23.607" v="1709" actId="20577"/>
          <ac:spMkLst>
            <pc:docMk/>
            <pc:sldMk cId="2282803093" sldId="294"/>
            <ac:spMk id="5" creationId="{E9DBAE32-F0EC-57C3-E3EE-E7F4A191EA3F}"/>
          </ac:spMkLst>
        </pc:spChg>
        <pc:graphicFrameChg chg="add mod">
          <ac:chgData name="Selina Yingzhuo Cozens" userId="d67b55ed-49d5-4f67-8c4d-378c6e7c71c4" providerId="ADAL" clId="{F944B83C-A72E-4BA8-94FC-45B0868D9AD3}" dt="2026-04-07T23:31:08.242" v="1702"/>
          <ac:graphicFrameMkLst>
            <pc:docMk/>
            <pc:sldMk cId="2282803093" sldId="294"/>
            <ac:graphicFrameMk id="4" creationId="{B6CDEF7F-679B-8A37-3E3A-AB5B7FC4CDD1}"/>
          </ac:graphicFrameMkLst>
        </pc:graphicFrameChg>
      </pc:sldChg>
      <pc:sldChg chg="addSp delSp modSp mod">
        <pc:chgData name="Selina Yingzhuo Cozens" userId="d67b55ed-49d5-4f67-8c4d-378c6e7c71c4" providerId="ADAL" clId="{F944B83C-A72E-4BA8-94FC-45B0868D9AD3}" dt="2026-04-16T04:12:03.105" v="2190" actId="478"/>
        <pc:sldMkLst>
          <pc:docMk/>
          <pc:sldMk cId="3421582358" sldId="315"/>
        </pc:sldMkLst>
        <pc:spChg chg="add del mod">
          <ac:chgData name="Selina Yingzhuo Cozens" userId="d67b55ed-49d5-4f67-8c4d-378c6e7c71c4" providerId="ADAL" clId="{F944B83C-A72E-4BA8-94FC-45B0868D9AD3}" dt="2026-04-16T04:12:03.105" v="2190" actId="478"/>
          <ac:spMkLst>
            <pc:docMk/>
            <pc:sldMk cId="3421582358" sldId="315"/>
            <ac:spMk id="5" creationId="{2390FDE6-6231-08F4-944D-FA1642962073}"/>
          </ac:spMkLst>
        </pc:spChg>
        <pc:graphicFrameChg chg="modGraphic">
          <ac:chgData name="Selina Yingzhuo Cozens" userId="d67b55ed-49d5-4f67-8c4d-378c6e7c71c4" providerId="ADAL" clId="{F944B83C-A72E-4BA8-94FC-45B0868D9AD3}" dt="2026-04-15T00:09:33.750" v="2119" actId="20577"/>
          <ac:graphicFrameMkLst>
            <pc:docMk/>
            <pc:sldMk cId="3421582358" sldId="315"/>
            <ac:graphicFrameMk id="2" creationId="{50E33066-D722-CCF7-E687-FF2623C5BC4B}"/>
          </ac:graphicFrameMkLst>
        </pc:graphicFrameChg>
        <pc:graphicFrameChg chg="modGraphic">
          <ac:chgData name="Selina Yingzhuo Cozens" userId="d67b55ed-49d5-4f67-8c4d-378c6e7c71c4" providerId="ADAL" clId="{F944B83C-A72E-4BA8-94FC-45B0868D9AD3}" dt="2026-04-16T04:11:49.254" v="2189" actId="20577"/>
          <ac:graphicFrameMkLst>
            <pc:docMk/>
            <pc:sldMk cId="3421582358" sldId="315"/>
            <ac:graphicFrameMk id="4" creationId="{1F85A512-7E73-0EFC-BEBC-FFED09792234}"/>
          </ac:graphicFrameMkLst>
        </pc:graphicFrameChg>
      </pc:sldChg>
      <pc:sldChg chg="modSp mod">
        <pc:chgData name="Selina Yingzhuo Cozens" userId="d67b55ed-49d5-4f67-8c4d-378c6e7c71c4" providerId="ADAL" clId="{F944B83C-A72E-4BA8-94FC-45B0868D9AD3}" dt="2026-04-14T18:15:01.753" v="1993" actId="20577"/>
        <pc:sldMkLst>
          <pc:docMk/>
          <pc:sldMk cId="3898559500" sldId="327"/>
        </pc:sldMkLst>
        <pc:spChg chg="mod">
          <ac:chgData name="Selina Yingzhuo Cozens" userId="d67b55ed-49d5-4f67-8c4d-378c6e7c71c4" providerId="ADAL" clId="{F944B83C-A72E-4BA8-94FC-45B0868D9AD3}" dt="2026-04-14T18:15:01.753" v="1993" actId="20577"/>
          <ac:spMkLst>
            <pc:docMk/>
            <pc:sldMk cId="3898559500" sldId="327"/>
            <ac:spMk id="6" creationId="{6A8A7776-556C-2FF5-3978-6DBADB4C9BE1}"/>
          </ac:spMkLst>
        </pc:spChg>
      </pc:sldChg>
      <pc:sldChg chg="modSp mod">
        <pc:chgData name="Selina Yingzhuo Cozens" userId="d67b55ed-49d5-4f67-8c4d-378c6e7c71c4" providerId="ADAL" clId="{F944B83C-A72E-4BA8-94FC-45B0868D9AD3}" dt="2026-04-15T00:28:40.825" v="2147" actId="20577"/>
        <pc:sldMkLst>
          <pc:docMk/>
          <pc:sldMk cId="834318437" sldId="328"/>
        </pc:sldMkLst>
        <pc:spChg chg="mod">
          <ac:chgData name="Selina Yingzhuo Cozens" userId="d67b55ed-49d5-4f67-8c4d-378c6e7c71c4" providerId="ADAL" clId="{F944B83C-A72E-4BA8-94FC-45B0868D9AD3}" dt="2026-04-14T18:15:07.100" v="1997" actId="20577"/>
          <ac:spMkLst>
            <pc:docMk/>
            <pc:sldMk cId="834318437" sldId="328"/>
            <ac:spMk id="6" creationId="{B6187359-A544-A26C-3716-8113EC42CFE2}"/>
          </ac:spMkLst>
        </pc:spChg>
        <pc:graphicFrameChg chg="modGraphic">
          <ac:chgData name="Selina Yingzhuo Cozens" userId="d67b55ed-49d5-4f67-8c4d-378c6e7c71c4" providerId="ADAL" clId="{F944B83C-A72E-4BA8-94FC-45B0868D9AD3}" dt="2026-04-15T00:28:40.825" v="2147" actId="20577"/>
          <ac:graphicFrameMkLst>
            <pc:docMk/>
            <pc:sldMk cId="834318437" sldId="328"/>
            <ac:graphicFrameMk id="5" creationId="{50A85C3A-CB22-A135-699A-842BD13F94AD}"/>
          </ac:graphicFrameMkLst>
        </pc:graphicFrameChg>
        <pc:graphicFrameChg chg="modGraphic">
          <ac:chgData name="Selina Yingzhuo Cozens" userId="d67b55ed-49d5-4f67-8c4d-378c6e7c71c4" providerId="ADAL" clId="{F944B83C-A72E-4BA8-94FC-45B0868D9AD3}" dt="2026-04-14T04:50:18.399" v="1831" actId="14100"/>
          <ac:graphicFrameMkLst>
            <pc:docMk/>
            <pc:sldMk cId="834318437" sldId="328"/>
            <ac:graphicFrameMk id="7" creationId="{A5D81283-5E7D-F75C-C531-FA9E14B80928}"/>
          </ac:graphicFrameMkLst>
        </pc:graphicFrameChg>
      </pc:sldChg>
      <pc:sldChg chg="addSp delSp modSp mod">
        <pc:chgData name="Selina Yingzhuo Cozens" userId="d67b55ed-49d5-4f67-8c4d-378c6e7c71c4" providerId="ADAL" clId="{F944B83C-A72E-4BA8-94FC-45B0868D9AD3}" dt="2026-04-14T05:42:27.836" v="1842" actId="20577"/>
        <pc:sldMkLst>
          <pc:docMk/>
          <pc:sldMk cId="191922405" sldId="329"/>
        </pc:sldMkLst>
        <pc:spChg chg="mod">
          <ac:chgData name="Selina Yingzhuo Cozens" userId="d67b55ed-49d5-4f67-8c4d-378c6e7c71c4" providerId="ADAL" clId="{F944B83C-A72E-4BA8-94FC-45B0868D9AD3}" dt="2026-04-14T05:42:27.836" v="1842" actId="20577"/>
          <ac:spMkLst>
            <pc:docMk/>
            <pc:sldMk cId="191922405" sldId="329"/>
            <ac:spMk id="4" creationId="{0B4D70B2-3DE1-D25B-F058-F597553DD637}"/>
          </ac:spMkLst>
        </pc:spChg>
        <pc:graphicFrameChg chg="add mod">
          <ac:chgData name="Selina Yingzhuo Cozens" userId="d67b55ed-49d5-4f67-8c4d-378c6e7c71c4" providerId="ADAL" clId="{F944B83C-A72E-4BA8-94FC-45B0868D9AD3}" dt="2026-04-14T04:50:35.634" v="1833"/>
          <ac:graphicFrameMkLst>
            <pc:docMk/>
            <pc:sldMk cId="191922405" sldId="329"/>
            <ac:graphicFrameMk id="2" creationId="{E2A3204E-FE82-91CB-2714-0EB273739B52}"/>
          </ac:graphicFrameMkLst>
        </pc:graphicFrameChg>
      </pc:sldChg>
      <pc:sldChg chg="addSp delSp modSp mod delAnim modAnim">
        <pc:chgData name="Selina Yingzhuo Cozens" userId="d67b55ed-49d5-4f67-8c4d-378c6e7c71c4" providerId="ADAL" clId="{F944B83C-A72E-4BA8-94FC-45B0868D9AD3}" dt="2026-04-16T04:10:23.897" v="2166" actId="20577"/>
        <pc:sldMkLst>
          <pc:docMk/>
          <pc:sldMk cId="2320785576" sldId="330"/>
        </pc:sldMkLst>
        <pc:spChg chg="add mod">
          <ac:chgData name="Selina Yingzhuo Cozens" userId="d67b55ed-49d5-4f67-8c4d-378c6e7c71c4" providerId="ADAL" clId="{F944B83C-A72E-4BA8-94FC-45B0868D9AD3}" dt="2026-04-16T04:10:23.897" v="2166" actId="20577"/>
          <ac:spMkLst>
            <pc:docMk/>
            <pc:sldMk cId="2320785576" sldId="330"/>
            <ac:spMk id="4" creationId="{3039ECEB-6818-3B3B-C9D0-2D4DC5B2EF1E}"/>
          </ac:spMkLst>
        </pc:spChg>
        <pc:spChg chg="add mod">
          <ac:chgData name="Selina Yingzhuo Cozens" userId="d67b55ed-49d5-4f67-8c4d-378c6e7c71c4" providerId="ADAL" clId="{F944B83C-A72E-4BA8-94FC-45B0868D9AD3}" dt="2026-04-14T20:45:50.259" v="2025" actId="1076"/>
          <ac:spMkLst>
            <pc:docMk/>
            <pc:sldMk cId="2320785576" sldId="330"/>
            <ac:spMk id="5" creationId="{00235D37-B935-A42B-28AB-1B82B6FF0E27}"/>
          </ac:spMkLst>
        </pc:spChg>
        <pc:picChg chg="add mod">
          <ac:chgData name="Selina Yingzhuo Cozens" userId="d67b55ed-49d5-4f67-8c4d-378c6e7c71c4" providerId="ADAL" clId="{F944B83C-A72E-4BA8-94FC-45B0868D9AD3}" dt="2026-04-14T20:44:37.909" v="2002" actId="1076"/>
          <ac:picMkLst>
            <pc:docMk/>
            <pc:sldMk cId="2320785576" sldId="330"/>
            <ac:picMk id="8" creationId="{DC0A6BEE-01C1-7CB1-36B7-D19FEBCFBFF5}"/>
          </ac:picMkLst>
        </pc:picChg>
      </pc:sldChg>
      <pc:sldChg chg="addSp delSp modSp add mod ord delAnim modAnim">
        <pc:chgData name="Selina Yingzhuo Cozens" userId="d67b55ed-49d5-4f67-8c4d-378c6e7c71c4" providerId="ADAL" clId="{F944B83C-A72E-4BA8-94FC-45B0868D9AD3}" dt="2026-04-16T04:11:07.810" v="2187" actId="1076"/>
        <pc:sldMkLst>
          <pc:docMk/>
          <pc:sldMk cId="3572042312" sldId="344"/>
        </pc:sldMkLst>
        <pc:spChg chg="mod">
          <ac:chgData name="Selina Yingzhuo Cozens" userId="d67b55ed-49d5-4f67-8c4d-378c6e7c71c4" providerId="ADAL" clId="{F944B83C-A72E-4BA8-94FC-45B0868D9AD3}" dt="2026-04-16T04:10:32.927" v="2184" actId="20577"/>
          <ac:spMkLst>
            <pc:docMk/>
            <pc:sldMk cId="3572042312" sldId="344"/>
            <ac:spMk id="3" creationId="{7218F70D-0023-6490-D749-3D65159433B1}"/>
          </ac:spMkLst>
        </pc:spChg>
        <pc:spChg chg="mod">
          <ac:chgData name="Selina Yingzhuo Cozens" userId="d67b55ed-49d5-4f67-8c4d-378c6e7c71c4" providerId="ADAL" clId="{F944B83C-A72E-4BA8-94FC-45B0868D9AD3}" dt="2026-04-16T04:10:19.662" v="2165" actId="20577"/>
          <ac:spMkLst>
            <pc:docMk/>
            <pc:sldMk cId="3572042312" sldId="344"/>
            <ac:spMk id="4" creationId="{72646AAF-0435-B43A-3026-79B53285CA76}"/>
          </ac:spMkLst>
        </pc:spChg>
        <pc:spChg chg="del">
          <ac:chgData name="Selina Yingzhuo Cozens" userId="d67b55ed-49d5-4f67-8c4d-378c6e7c71c4" providerId="ADAL" clId="{F944B83C-A72E-4BA8-94FC-45B0868D9AD3}" dt="2026-04-16T04:10:15.386" v="2164" actId="478"/>
          <ac:spMkLst>
            <pc:docMk/>
            <pc:sldMk cId="3572042312" sldId="344"/>
            <ac:spMk id="5" creationId="{B92B602F-096F-A2C5-A8E7-131CFCF53B7D}"/>
          </ac:spMkLst>
        </pc:spChg>
        <pc:picChg chg="add mod">
          <ac:chgData name="Selina Yingzhuo Cozens" userId="d67b55ed-49d5-4f67-8c4d-378c6e7c71c4" providerId="ADAL" clId="{F944B83C-A72E-4BA8-94FC-45B0868D9AD3}" dt="2026-04-16T04:11:07.810" v="2187" actId="1076"/>
          <ac:picMkLst>
            <pc:docMk/>
            <pc:sldMk cId="3572042312" sldId="344"/>
            <ac:picMk id="2" creationId="{DBCBEF30-C156-884B-5B4F-ABA460CDCF22}"/>
          </ac:picMkLst>
        </pc:picChg>
        <pc:picChg chg="del">
          <ac:chgData name="Selina Yingzhuo Cozens" userId="d67b55ed-49d5-4f67-8c4d-378c6e7c71c4" providerId="ADAL" clId="{F944B83C-A72E-4BA8-94FC-45B0868D9AD3}" dt="2026-04-16T04:10:12.908" v="2163" actId="478"/>
          <ac:picMkLst>
            <pc:docMk/>
            <pc:sldMk cId="3572042312" sldId="344"/>
            <ac:picMk id="8" creationId="{1D1C2846-588F-8B75-C1BB-32A6EAF680EE}"/>
          </ac:picMkLst>
        </pc:picChg>
      </pc:sldChg>
    </pc:docChg>
  </pc:docChgLst>
  <pc:docChgLst>
    <pc:chgData name="Elise A Chantegros" userId="a0388bc0-83d7-43fe-9255-529fdfb0cb36" providerId="ADAL" clId="{ED7D8894-8EFB-48A6-B48F-8004E5B9347F}"/>
    <pc:docChg chg="undo custSel modSld">
      <pc:chgData name="Elise A Chantegros" userId="a0388bc0-83d7-43fe-9255-529fdfb0cb36" providerId="ADAL" clId="{ED7D8894-8EFB-48A6-B48F-8004E5B9347F}" dt="2026-04-07T23:38:06.498" v="90" actId="20577"/>
      <pc:docMkLst>
        <pc:docMk/>
      </pc:docMkLst>
      <pc:sldChg chg="addSp delSp modSp mod">
        <pc:chgData name="Elise A Chantegros" userId="a0388bc0-83d7-43fe-9255-529fdfb0cb36" providerId="ADAL" clId="{ED7D8894-8EFB-48A6-B48F-8004E5B9347F}" dt="2026-04-07T23:38:06.498" v="90" actId="20577"/>
        <pc:sldMkLst>
          <pc:docMk/>
          <pc:sldMk cId="3307095482" sldId="259"/>
        </pc:sldMkLst>
        <pc:spChg chg="mod">
          <ac:chgData name="Elise A Chantegros" userId="a0388bc0-83d7-43fe-9255-529fdfb0cb36" providerId="ADAL" clId="{ED7D8894-8EFB-48A6-B48F-8004E5B9347F}" dt="2026-04-07T23:38:06.498" v="90" actId="20577"/>
          <ac:spMkLst>
            <pc:docMk/>
            <pc:sldMk cId="3307095482" sldId="259"/>
            <ac:spMk id="7" creationId="{1A3C7E64-1DC0-37A6-3B77-118329841015}"/>
          </ac:spMkLst>
        </pc:spChg>
        <pc:graphicFrameChg chg="modGraphic">
          <ac:chgData name="Elise A Chantegros" userId="a0388bc0-83d7-43fe-9255-529fdfb0cb36" providerId="ADAL" clId="{ED7D8894-8EFB-48A6-B48F-8004E5B9347F}" dt="2026-04-07T23:17:50.142" v="23" actId="113"/>
          <ac:graphicFrameMkLst>
            <pc:docMk/>
            <pc:sldMk cId="3307095482" sldId="259"/>
            <ac:graphicFrameMk id="6" creationId="{04DBB6A0-43E9-A77B-A58E-065D8F8FD871}"/>
          </ac:graphicFrameMkLst>
        </pc:graphicFrameChg>
      </pc:sldChg>
      <pc:sldChg chg="modSp mod">
        <pc:chgData name="Elise A Chantegros" userId="a0388bc0-83d7-43fe-9255-529fdfb0cb36" providerId="ADAL" clId="{ED7D8894-8EFB-48A6-B48F-8004E5B9347F}" dt="2026-04-07T23:35:44.323" v="80" actId="20577"/>
        <pc:sldMkLst>
          <pc:docMk/>
          <pc:sldMk cId="2979423959" sldId="264"/>
        </pc:sldMkLst>
        <pc:graphicFrameChg chg="modGraphic">
          <ac:chgData name="Elise A Chantegros" userId="a0388bc0-83d7-43fe-9255-529fdfb0cb36" providerId="ADAL" clId="{ED7D8894-8EFB-48A6-B48F-8004E5B9347F}" dt="2026-04-07T23:35:44.323" v="80" actId="20577"/>
          <ac:graphicFrameMkLst>
            <pc:docMk/>
            <pc:sldMk cId="2979423959" sldId="264"/>
            <ac:graphicFrameMk id="2" creationId="{F993F366-9DAC-0A17-52FF-8438E773AC35}"/>
          </ac:graphicFrameMkLst>
        </pc:graphicFrameChg>
        <pc:graphicFrameChg chg="modGraphic">
          <ac:chgData name="Elise A Chantegros" userId="a0388bc0-83d7-43fe-9255-529fdfb0cb36" providerId="ADAL" clId="{ED7D8894-8EFB-48A6-B48F-8004E5B9347F}" dt="2026-04-07T23:27:52.158" v="60" actId="20577"/>
          <ac:graphicFrameMkLst>
            <pc:docMk/>
            <pc:sldMk cId="2979423959" sldId="264"/>
            <ac:graphicFrameMk id="6" creationId="{239E9F30-D62E-817C-1166-55623CE82041}"/>
          </ac:graphicFrameMkLst>
        </pc:graphicFrameChg>
      </pc:sldChg>
      <pc:sldChg chg="modSp mod">
        <pc:chgData name="Elise A Chantegros" userId="a0388bc0-83d7-43fe-9255-529fdfb0cb36" providerId="ADAL" clId="{ED7D8894-8EFB-48A6-B48F-8004E5B9347F}" dt="2026-04-07T23:37:50.355" v="87" actId="20577"/>
        <pc:sldMkLst>
          <pc:docMk/>
          <pc:sldMk cId="191414472" sldId="265"/>
        </pc:sldMkLst>
        <pc:spChg chg="mod">
          <ac:chgData name="Elise A Chantegros" userId="a0388bc0-83d7-43fe-9255-529fdfb0cb36" providerId="ADAL" clId="{ED7D8894-8EFB-48A6-B48F-8004E5B9347F}" dt="2026-04-07T23:37:50.355" v="87" actId="20577"/>
          <ac:spMkLst>
            <pc:docMk/>
            <pc:sldMk cId="191414472" sldId="265"/>
            <ac:spMk id="6" creationId="{74D6157B-B7C0-1DFC-7FF3-29722BCFDA6A}"/>
          </ac:spMkLst>
        </pc:spChg>
      </pc:sldChg>
    </pc:docChg>
  </pc:docChgLst>
  <pc:docChgLst>
    <pc:chgData name="Elise A Chantegros" userId="S::eac527@nau.edu::a0388bc0-83d7-43fe-9255-529fdfb0cb36" providerId="AD" clId="Web-{A43FC867-0E00-F3FE-2168-532AEBB8C729}"/>
    <pc:docChg chg="modSld">
      <pc:chgData name="Elise A Chantegros" userId="S::eac527@nau.edu::a0388bc0-83d7-43fe-9255-529fdfb0cb36" providerId="AD" clId="Web-{A43FC867-0E00-F3FE-2168-532AEBB8C729}" dt="2026-04-06T18:36:53.926" v="879"/>
      <pc:docMkLst>
        <pc:docMk/>
      </pc:docMkLst>
    </pc:docChg>
  </pc:docChgLst>
  <pc:docChgLst>
    <pc:chgData name="Jacob Keeland" userId="S::jk2398@nau.edu::af5d8736-d0c8-40bc-93ff-c92d2cac48d2" providerId="AD" clId="Web-{F9E9FA8F-CEB1-BBF1-FE20-275BC976C38B}"/>
    <pc:docChg chg="modSld">
      <pc:chgData name="Jacob Keeland" userId="S::jk2398@nau.edu::af5d8736-d0c8-40bc-93ff-c92d2cac48d2" providerId="AD" clId="Web-{F9E9FA8F-CEB1-BBF1-FE20-275BC976C38B}" dt="2026-04-15T00:13:50.580" v="1"/>
      <pc:docMkLst>
        <pc:docMk/>
      </pc:docMkLst>
      <pc:sldChg chg="modSp">
        <pc:chgData name="Jacob Keeland" userId="S::jk2398@nau.edu::af5d8736-d0c8-40bc-93ff-c92d2cac48d2" providerId="AD" clId="Web-{F9E9FA8F-CEB1-BBF1-FE20-275BC976C38B}" dt="2026-04-15T00:13:50.580" v="1"/>
        <pc:sldMkLst>
          <pc:docMk/>
          <pc:sldMk cId="1088326232" sldId="339"/>
        </pc:sldMkLst>
        <pc:graphicFrameChg chg="mod modGraphic">
          <ac:chgData name="Jacob Keeland" userId="S::jk2398@nau.edu::af5d8736-d0c8-40bc-93ff-c92d2cac48d2" providerId="AD" clId="Web-{F9E9FA8F-CEB1-BBF1-FE20-275BC976C38B}" dt="2026-04-15T00:13:50.580" v="1"/>
          <ac:graphicFrameMkLst>
            <pc:docMk/>
            <pc:sldMk cId="1088326232" sldId="339"/>
            <ac:graphicFrameMk id="7" creationId="{BA16E7E4-F185-7F1E-BF37-B1B9E967931A}"/>
          </ac:graphicFrameMkLst>
        </pc:graphicFrameChg>
      </pc:sldChg>
    </pc:docChg>
  </pc:docChgLst>
  <pc:docChgLst>
    <pc:chgData name="Jacob Keeland" userId="af5d8736-d0c8-40bc-93ff-c92d2cac48d2" providerId="ADAL" clId="{79549599-129F-5C4B-B1E0-4D76DA1EB4FD}"/>
    <pc:docChg chg="undo custSel modSld">
      <pc:chgData name="Jacob Keeland" userId="af5d8736-d0c8-40bc-93ff-c92d2cac48d2" providerId="ADAL" clId="{79549599-129F-5C4B-B1E0-4D76DA1EB4FD}" dt="2026-04-08T00:48:54.630" v="68" actId="20577"/>
      <pc:docMkLst>
        <pc:docMk/>
      </pc:docMkLst>
      <pc:sldChg chg="addSp delSp modSp mod">
        <pc:chgData name="Jacob Keeland" userId="af5d8736-d0c8-40bc-93ff-c92d2cac48d2" providerId="ADAL" clId="{79549599-129F-5C4B-B1E0-4D76DA1EB4FD}" dt="2026-04-08T00:48:54.630" v="68" actId="20577"/>
        <pc:sldMkLst>
          <pc:docMk/>
          <pc:sldMk cId="2415489939" sldId="260"/>
        </pc:sldMkLst>
        <pc:spChg chg="mod">
          <ac:chgData name="Jacob Keeland" userId="af5d8736-d0c8-40bc-93ff-c92d2cac48d2" providerId="ADAL" clId="{79549599-129F-5C4B-B1E0-4D76DA1EB4FD}" dt="2026-04-07T21:47:35.706" v="56" actId="20577"/>
          <ac:spMkLst>
            <pc:docMk/>
            <pc:sldMk cId="2415489939" sldId="260"/>
            <ac:spMk id="5" creationId="{4ECC4461-132F-BE95-518D-61FE8D17B120}"/>
          </ac:spMkLst>
        </pc:spChg>
        <pc:graphicFrameChg chg="modGraphic">
          <ac:chgData name="Jacob Keeland" userId="af5d8736-d0c8-40bc-93ff-c92d2cac48d2" providerId="ADAL" clId="{79549599-129F-5C4B-B1E0-4D76DA1EB4FD}" dt="2026-04-08T00:48:54.630" v="68" actId="20577"/>
          <ac:graphicFrameMkLst>
            <pc:docMk/>
            <pc:sldMk cId="2415489939" sldId="260"/>
            <ac:graphicFrameMk id="6" creationId="{48FFAC67-22D4-D112-EC3E-3DD745FF5921}"/>
          </ac:graphicFrameMkLst>
        </pc:graphicFrameChg>
        <pc:graphicFrameChg chg="add mod modGraphic">
          <ac:chgData name="Jacob Keeland" userId="af5d8736-d0c8-40bc-93ff-c92d2cac48d2" providerId="ADAL" clId="{79549599-129F-5C4B-B1E0-4D76DA1EB4FD}" dt="2026-04-07T21:47:25.320" v="50" actId="255"/>
          <ac:graphicFrameMkLst>
            <pc:docMk/>
            <pc:sldMk cId="2415489939" sldId="260"/>
            <ac:graphicFrameMk id="8" creationId="{C25AEC95-76D1-CF8F-849F-1D0697F547B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BDE51-6720-EC4F-9781-9467DAF5E7E6}" type="datetimeFigureOut">
              <a:rPr lang="en-US" smtClean="0"/>
              <a:t>4/19/2026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51C5E-6ED6-0D42-ABEF-ADFDE3B8DF6C}" type="slidenum">
              <a:rPr lang="en-US" smtClean="0"/>
              <a:t>‹#›</a:t>
            </a:fld>
            <a:endParaRPr lang="en-US"/>
          </a:p>
        </p:txBody>
      </p:sp>
    </p:spTree>
    <p:extLst>
      <p:ext uri="{BB962C8B-B14F-4D97-AF65-F5344CB8AC3E}">
        <p14:creationId xmlns:p14="http://schemas.microsoft.com/office/powerpoint/2010/main" val="1644435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501B7-D687-CB2F-99BE-DA255ED5BB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8C6B53-F58B-6588-BB67-0B32125252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1B4B6E-C6AB-9AEE-ED23-698765BBF01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3D7FB37-4DDD-C68F-A895-B5745064CF39}"/>
              </a:ext>
            </a:extLst>
          </p:cNvPr>
          <p:cNvSpPr>
            <a:spLocks noGrp="1"/>
          </p:cNvSpPr>
          <p:nvPr>
            <p:ph type="sldNum" sz="quarter" idx="5"/>
          </p:nvPr>
        </p:nvSpPr>
        <p:spPr/>
        <p:txBody>
          <a:bodyPr/>
          <a:lstStyle/>
          <a:p>
            <a:fld id="{A6951C5E-6ED6-0D42-ABEF-ADFDE3B8DF6C}" type="slidenum">
              <a:rPr lang="en-US" smtClean="0"/>
              <a:t>9</a:t>
            </a:fld>
            <a:endParaRPr lang="en-US"/>
          </a:p>
        </p:txBody>
      </p:sp>
    </p:spTree>
    <p:extLst>
      <p:ext uri="{BB962C8B-B14F-4D97-AF65-F5344CB8AC3E}">
        <p14:creationId xmlns:p14="http://schemas.microsoft.com/office/powerpoint/2010/main" val="828043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0A3CB-AAA0-040B-C566-3571393BB7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1A725E-157F-E724-EE65-8DC6C4397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AE9109-FEA0-A58F-B86E-7BA0528B20F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3F6DF44-F0FE-69E9-5306-0D284E467E0B}"/>
              </a:ext>
            </a:extLst>
          </p:cNvPr>
          <p:cNvSpPr>
            <a:spLocks noGrp="1"/>
          </p:cNvSpPr>
          <p:nvPr>
            <p:ph type="sldNum" sz="quarter" idx="5"/>
          </p:nvPr>
        </p:nvSpPr>
        <p:spPr/>
        <p:txBody>
          <a:bodyPr/>
          <a:lstStyle/>
          <a:p>
            <a:fld id="{A6951C5E-6ED6-0D42-ABEF-ADFDE3B8DF6C}" type="slidenum">
              <a:rPr lang="en-US" smtClean="0"/>
              <a:t>11</a:t>
            </a:fld>
            <a:endParaRPr lang="en-US"/>
          </a:p>
        </p:txBody>
      </p:sp>
    </p:spTree>
    <p:extLst>
      <p:ext uri="{BB962C8B-B14F-4D97-AF65-F5344CB8AC3E}">
        <p14:creationId xmlns:p14="http://schemas.microsoft.com/office/powerpoint/2010/main" val="585696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7CF16-D0E6-E8E6-4DE6-533E15A71B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7F942-A256-47D5-0863-EB35AC06FE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77188-0F83-DCD5-1F81-B8E843D7999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93AD58C-8C60-46FC-BBE2-85FAF0E18660}"/>
              </a:ext>
            </a:extLst>
          </p:cNvPr>
          <p:cNvSpPr>
            <a:spLocks noGrp="1"/>
          </p:cNvSpPr>
          <p:nvPr>
            <p:ph type="sldNum" sz="quarter" idx="5"/>
          </p:nvPr>
        </p:nvSpPr>
        <p:spPr/>
        <p:txBody>
          <a:bodyPr/>
          <a:lstStyle/>
          <a:p>
            <a:fld id="{A6951C5E-6ED6-0D42-ABEF-ADFDE3B8DF6C}" type="slidenum">
              <a:rPr lang="en-US" smtClean="0"/>
              <a:t>12</a:t>
            </a:fld>
            <a:endParaRPr lang="en-US"/>
          </a:p>
        </p:txBody>
      </p:sp>
    </p:spTree>
    <p:extLst>
      <p:ext uri="{BB962C8B-B14F-4D97-AF65-F5344CB8AC3E}">
        <p14:creationId xmlns:p14="http://schemas.microsoft.com/office/powerpoint/2010/main" val="2871484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951C5E-6ED6-0D42-ABEF-ADFDE3B8DF6C}" type="slidenum">
              <a:rPr lang="en-US" smtClean="0"/>
              <a:t>16</a:t>
            </a:fld>
            <a:endParaRPr lang="en-US"/>
          </a:p>
        </p:txBody>
      </p:sp>
    </p:spTree>
    <p:extLst>
      <p:ext uri="{BB962C8B-B14F-4D97-AF65-F5344CB8AC3E}">
        <p14:creationId xmlns:p14="http://schemas.microsoft.com/office/powerpoint/2010/main" val="2488556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951C5E-6ED6-0D42-ABEF-ADFDE3B8DF6C}" type="slidenum">
              <a:rPr lang="en-US" smtClean="0"/>
              <a:t>31</a:t>
            </a:fld>
            <a:endParaRPr lang="en-US"/>
          </a:p>
        </p:txBody>
      </p:sp>
    </p:spTree>
    <p:extLst>
      <p:ext uri="{BB962C8B-B14F-4D97-AF65-F5344CB8AC3E}">
        <p14:creationId xmlns:p14="http://schemas.microsoft.com/office/powerpoint/2010/main" val="1643949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6983-46B6-1231-95C2-A6E1565F97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DD1F90-8C44-56FD-A5C5-E4A8B6E873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FE206-5CD1-C7E0-4A07-22F800CEBF3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E580B4-CABA-D383-52A4-609A0810BF96}"/>
              </a:ext>
            </a:extLst>
          </p:cNvPr>
          <p:cNvSpPr>
            <a:spLocks noGrp="1"/>
          </p:cNvSpPr>
          <p:nvPr>
            <p:ph type="sldNum" sz="quarter" idx="5"/>
          </p:nvPr>
        </p:nvSpPr>
        <p:spPr/>
        <p:txBody>
          <a:bodyPr/>
          <a:lstStyle/>
          <a:p>
            <a:fld id="{A6951C5E-6ED6-0D42-ABEF-ADFDE3B8DF6C}" type="slidenum">
              <a:rPr lang="en-US" smtClean="0"/>
              <a:t>33</a:t>
            </a:fld>
            <a:endParaRPr lang="en-US"/>
          </a:p>
        </p:txBody>
      </p:sp>
    </p:spTree>
    <p:extLst>
      <p:ext uri="{BB962C8B-B14F-4D97-AF65-F5344CB8AC3E}">
        <p14:creationId xmlns:p14="http://schemas.microsoft.com/office/powerpoint/2010/main" val="46077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03994-BC46-1B4E-B64A-F56C6B292B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A3AD0C-DB01-D2D8-9B54-DFD08C591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9FC76B-5904-2163-CBCF-0B832BC4E55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C4C24CB-3CC3-FD30-F44A-4E05796A6749}"/>
              </a:ext>
            </a:extLst>
          </p:cNvPr>
          <p:cNvSpPr>
            <a:spLocks noGrp="1"/>
          </p:cNvSpPr>
          <p:nvPr>
            <p:ph type="sldNum" sz="quarter" idx="5"/>
          </p:nvPr>
        </p:nvSpPr>
        <p:spPr/>
        <p:txBody>
          <a:bodyPr/>
          <a:lstStyle/>
          <a:p>
            <a:fld id="{A6951C5E-6ED6-0D42-ABEF-ADFDE3B8DF6C}" type="slidenum">
              <a:rPr lang="en-US" smtClean="0"/>
              <a:t>35</a:t>
            </a:fld>
            <a:endParaRPr lang="en-US"/>
          </a:p>
        </p:txBody>
      </p:sp>
    </p:spTree>
    <p:extLst>
      <p:ext uri="{BB962C8B-B14F-4D97-AF65-F5344CB8AC3E}">
        <p14:creationId xmlns:p14="http://schemas.microsoft.com/office/powerpoint/2010/main" val="4163249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F636D-5305-2B72-7D69-C4C0C09D7F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A5485-3669-3974-3F82-62DA176B0F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9DEBCA-887E-2A05-A500-1E8CF9CDE5E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67556FE-806D-7E6E-211E-404F0E85EF9C}"/>
              </a:ext>
            </a:extLst>
          </p:cNvPr>
          <p:cNvSpPr>
            <a:spLocks noGrp="1"/>
          </p:cNvSpPr>
          <p:nvPr>
            <p:ph type="sldNum" sz="quarter" idx="5"/>
          </p:nvPr>
        </p:nvSpPr>
        <p:spPr/>
        <p:txBody>
          <a:bodyPr/>
          <a:lstStyle/>
          <a:p>
            <a:fld id="{A6951C5E-6ED6-0D42-ABEF-ADFDE3B8DF6C}" type="slidenum">
              <a:rPr lang="en-US" smtClean="0"/>
              <a:t>37</a:t>
            </a:fld>
            <a:endParaRPr lang="en-US"/>
          </a:p>
        </p:txBody>
      </p:sp>
    </p:spTree>
    <p:extLst>
      <p:ext uri="{BB962C8B-B14F-4D97-AF65-F5344CB8AC3E}">
        <p14:creationId xmlns:p14="http://schemas.microsoft.com/office/powerpoint/2010/main" val="632734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03D58AA-EB78-7A4A-AA34-C0122A6D8EF0}"/>
              </a:ext>
            </a:extLst>
          </p:cNvPr>
          <p:cNvSpPr/>
          <p:nvPr/>
        </p:nvSpPr>
        <p:spPr>
          <a:xfrm>
            <a:off x="-101204" y="-55564"/>
            <a:ext cx="12345591" cy="7122319"/>
          </a:xfrm>
          <a:prstGeom prst="rect">
            <a:avLst/>
          </a:prstGeom>
          <a:solidFill>
            <a:srgbClr val="18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003466"/>
              </a:highlight>
            </a:endParaRPr>
          </a:p>
        </p:txBody>
      </p:sp>
      <p:sp>
        <p:nvSpPr>
          <p:cNvPr id="2" name="Title 1"/>
          <p:cNvSpPr>
            <a:spLocks noGrp="1"/>
          </p:cNvSpPr>
          <p:nvPr>
            <p:ph type="ctrTitle" hasCustomPrompt="1"/>
          </p:nvPr>
        </p:nvSpPr>
        <p:spPr>
          <a:xfrm>
            <a:off x="1523999" y="1563290"/>
            <a:ext cx="9144000" cy="1835150"/>
          </a:xfrm>
        </p:spPr>
        <p:txBody>
          <a:bodyPr anchor="t" anchorCtr="0"/>
          <a:lstStyle>
            <a:lvl1pPr algn="ctr">
              <a:defRPr sz="6000" b="1">
                <a:solidFill>
                  <a:srgbClr val="F8B700"/>
                </a:solidFill>
                <a:latin typeface="Arial" panose="020B0604020202020204" pitchFamily="34" charset="0"/>
                <a:cs typeface="Arial" panose="020B0604020202020204" pitchFamily="34" charset="0"/>
              </a:defRPr>
            </a:lvl1pPr>
          </a:lstStyle>
          <a:p>
            <a:r>
              <a:rPr lang="en-US"/>
              <a:t>HEADER</a:t>
            </a:r>
          </a:p>
        </p:txBody>
      </p:sp>
      <p:sp>
        <p:nvSpPr>
          <p:cNvPr id="3" name="Subtitle 2"/>
          <p:cNvSpPr>
            <a:spLocks noGrp="1"/>
          </p:cNvSpPr>
          <p:nvPr>
            <p:ph type="subTitle" idx="1" hasCustomPrompt="1"/>
          </p:nvPr>
        </p:nvSpPr>
        <p:spPr>
          <a:xfrm>
            <a:off x="1523999" y="3410347"/>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err="1"/>
              <a:t>Subheader</a:t>
            </a:r>
            <a:endParaRPr lang="en-US"/>
          </a:p>
        </p:txBody>
      </p:sp>
      <p:pic>
        <p:nvPicPr>
          <p:cNvPr id="7" name="Picture 6">
            <a:extLst>
              <a:ext uri="{FF2B5EF4-FFF2-40B4-BE49-F238E27FC236}">
                <a16:creationId xmlns:a16="http://schemas.microsoft.com/office/drawing/2014/main" id="{E52CAF0F-C2A0-6040-8FE1-E6BCB779BB9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11" name="Picture 10" descr="A close up of a sign&#10;&#10;Description automatically generated">
            <a:extLst>
              <a:ext uri="{FF2B5EF4-FFF2-40B4-BE49-F238E27FC236}">
                <a16:creationId xmlns:a16="http://schemas.microsoft.com/office/drawing/2014/main" id="{EEAE2518-40DD-564C-9620-AEF456CF03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1483655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descr="A close up of a logo&#10;&#10;Description automatically generated">
            <a:extLst>
              <a:ext uri="{FF2B5EF4-FFF2-40B4-BE49-F238E27FC236}">
                <a16:creationId xmlns:a16="http://schemas.microsoft.com/office/drawing/2014/main" id="{141B2A74-2816-7F4F-81D1-3A7F5169660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a:xfrm>
            <a:off x="838200" y="365125"/>
            <a:ext cx="9667461" cy="979013"/>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6163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550406"/>
            <a:ext cx="10515600" cy="2852737"/>
          </a:xfrm>
        </p:spPr>
        <p:txBody>
          <a:bodyPr anchor="t" anchorCtr="0"/>
          <a:lstStyle>
            <a:lvl1pPr>
              <a:defRPr sz="6000">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831850" y="3430131"/>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pic>
        <p:nvPicPr>
          <p:cNvPr id="10" name="Picture 9">
            <a:extLst>
              <a:ext uri="{FF2B5EF4-FFF2-40B4-BE49-F238E27FC236}">
                <a16:creationId xmlns:a16="http://schemas.microsoft.com/office/drawing/2014/main" id="{7FE1812C-53FF-8542-A0C1-D61518344E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11" name="Picture 10" descr="A close up of a sign&#10;&#10;Description automatically generated">
            <a:extLst>
              <a:ext uri="{FF2B5EF4-FFF2-40B4-BE49-F238E27FC236}">
                <a16:creationId xmlns:a16="http://schemas.microsoft.com/office/drawing/2014/main" id="{0DF1BD08-DEC5-E045-8D33-E4DE184399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828365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F4C54FA4-D324-2644-97E1-46597FF6AD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838200" y="1825624"/>
            <a:ext cx="5181600" cy="4262941"/>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4"/>
            <a:ext cx="5181600" cy="4262941"/>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a:extLst>
              <a:ext uri="{FF2B5EF4-FFF2-40B4-BE49-F238E27FC236}">
                <a16:creationId xmlns:a16="http://schemas.microsoft.com/office/drawing/2014/main" id="{4AE8DF8F-D3EB-304B-8F1F-AFAA1F5ECF2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1850" y="6464300"/>
            <a:ext cx="11353800" cy="393700"/>
          </a:xfrm>
          <a:prstGeom prst="rect">
            <a:avLst/>
          </a:prstGeom>
        </p:spPr>
      </p:pic>
    </p:spTree>
    <p:extLst>
      <p:ext uri="{BB962C8B-B14F-4D97-AF65-F5344CB8AC3E}">
        <p14:creationId xmlns:p14="http://schemas.microsoft.com/office/powerpoint/2010/main" val="1986890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ADBEA452-4C37-2A4C-A60D-04B290157C8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a:xfrm>
            <a:off x="839788" y="263525"/>
            <a:ext cx="10515600" cy="1325563"/>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839788" y="1579563"/>
            <a:ext cx="5157787"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403474"/>
            <a:ext cx="5157787" cy="38189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579563"/>
            <a:ext cx="5183188"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03474"/>
            <a:ext cx="5183188" cy="38189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9881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76151C51-513F-244F-8DFE-F822FB7D24A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8" name="Chart Placeholder 7">
            <a:extLst>
              <a:ext uri="{FF2B5EF4-FFF2-40B4-BE49-F238E27FC236}">
                <a16:creationId xmlns:a16="http://schemas.microsoft.com/office/drawing/2014/main" id="{D8E345AA-D6A0-F84F-B7CE-51DC932BDDA0}"/>
              </a:ext>
            </a:extLst>
          </p:cNvPr>
          <p:cNvSpPr>
            <a:spLocks noGrp="1"/>
          </p:cNvSpPr>
          <p:nvPr>
            <p:ph type="chart" sz="quarter" idx="10"/>
          </p:nvPr>
        </p:nvSpPr>
        <p:spPr>
          <a:xfrm>
            <a:off x="838200" y="1673225"/>
            <a:ext cx="10515600" cy="4819650"/>
          </a:xfrm>
        </p:spPr>
        <p:txBody>
          <a:bodyPr/>
          <a:lstStyle/>
          <a:p>
            <a:r>
              <a:rPr lang="en-US"/>
              <a:t>Click icon to add chart</a:t>
            </a:r>
          </a:p>
        </p:txBody>
      </p:sp>
    </p:spTree>
    <p:extLst>
      <p:ext uri="{BB962C8B-B14F-4D97-AF65-F5344CB8AC3E}">
        <p14:creationId xmlns:p14="http://schemas.microsoft.com/office/powerpoint/2010/main" val="67232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B9DECEAD-AC18-5343-A96F-F2AA0E2746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a:extLst>
              <a:ext uri="{FF2B5EF4-FFF2-40B4-BE49-F238E27FC236}">
                <a16:creationId xmlns:a16="http://schemas.microsoft.com/office/drawing/2014/main" id="{CD548632-27BE-C548-9919-5269670158A3}"/>
              </a:ext>
            </a:extLst>
          </p:cNvPr>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pic>
        <p:nvPicPr>
          <p:cNvPr id="6" name="Picture 5">
            <a:extLst>
              <a:ext uri="{FF2B5EF4-FFF2-40B4-BE49-F238E27FC236}">
                <a16:creationId xmlns:a16="http://schemas.microsoft.com/office/drawing/2014/main" id="{A754727A-0604-6C48-9EF4-09B741C2C5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7" name="Picture 6" descr="A close up of a sign&#10;&#10;Description automatically generated">
            <a:extLst>
              <a:ext uri="{FF2B5EF4-FFF2-40B4-BE49-F238E27FC236}">
                <a16:creationId xmlns:a16="http://schemas.microsoft.com/office/drawing/2014/main" id="{745203F1-3836-6C47-823F-36242DE683C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3779954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8" name="Text Placeholder 2"/>
          <p:cNvSpPr>
            <a:spLocks noGrp="1"/>
          </p:cNvSpPr>
          <p:nvPr>
            <p:ph type="body" idx="1"/>
          </p:nvPr>
        </p:nvSpPr>
        <p:spPr>
          <a:xfrm>
            <a:off x="1465762" y="627866"/>
            <a:ext cx="4548529" cy="823912"/>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Text Placeholder 2"/>
          <p:cNvSpPr>
            <a:spLocks noGrp="1"/>
          </p:cNvSpPr>
          <p:nvPr>
            <p:ph type="body" idx="10"/>
          </p:nvPr>
        </p:nvSpPr>
        <p:spPr>
          <a:xfrm>
            <a:off x="6299724" y="635486"/>
            <a:ext cx="4546577" cy="823912"/>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30"/>
          <p:cNvSpPr>
            <a:spLocks noGrp="1"/>
          </p:cNvSpPr>
          <p:nvPr>
            <p:ph type="pic" sz="quarter" idx="11"/>
          </p:nvPr>
        </p:nvSpPr>
        <p:spPr>
          <a:xfrm>
            <a:off x="1465762" y="1566484"/>
            <a:ext cx="4548529" cy="3021397"/>
          </a:xfrm>
        </p:spPr>
        <p:txBody>
          <a:bodyPr/>
          <a:lstStyle/>
          <a:p>
            <a:r>
              <a:rPr lang="en-US"/>
              <a:t>Click icon to add picture</a:t>
            </a:r>
          </a:p>
        </p:txBody>
      </p:sp>
      <p:sp>
        <p:nvSpPr>
          <p:cNvPr id="32" name="Picture Placeholder 30"/>
          <p:cNvSpPr>
            <a:spLocks noGrp="1"/>
          </p:cNvSpPr>
          <p:nvPr>
            <p:ph type="pic" sz="quarter" idx="12"/>
          </p:nvPr>
        </p:nvSpPr>
        <p:spPr>
          <a:xfrm>
            <a:off x="6299723" y="1566484"/>
            <a:ext cx="4548529" cy="3021397"/>
          </a:xfrm>
        </p:spPr>
        <p:txBody>
          <a:bodyPr/>
          <a:lstStyle/>
          <a:p>
            <a:r>
              <a:rPr lang="en-US"/>
              <a:t>Click icon to add picture</a:t>
            </a:r>
          </a:p>
        </p:txBody>
      </p:sp>
      <p:sp>
        <p:nvSpPr>
          <p:cNvPr id="34" name="Picture Placeholder 33"/>
          <p:cNvSpPr>
            <a:spLocks noGrp="1"/>
          </p:cNvSpPr>
          <p:nvPr>
            <p:ph type="pic" sz="quarter" idx="13"/>
          </p:nvPr>
        </p:nvSpPr>
        <p:spPr>
          <a:xfrm>
            <a:off x="1465762" y="4702587"/>
            <a:ext cx="2208167" cy="1493837"/>
          </a:xfrm>
        </p:spPr>
        <p:txBody>
          <a:bodyPr/>
          <a:lstStyle/>
          <a:p>
            <a:r>
              <a:rPr lang="en-US"/>
              <a:t>Click icon to add picture</a:t>
            </a:r>
          </a:p>
        </p:txBody>
      </p:sp>
      <p:sp>
        <p:nvSpPr>
          <p:cNvPr id="36" name="Picture Placeholder 33"/>
          <p:cNvSpPr>
            <a:spLocks noGrp="1"/>
          </p:cNvSpPr>
          <p:nvPr>
            <p:ph type="pic" sz="quarter" idx="14"/>
          </p:nvPr>
        </p:nvSpPr>
        <p:spPr>
          <a:xfrm>
            <a:off x="3806124" y="4702587"/>
            <a:ext cx="2208167" cy="1493837"/>
          </a:xfrm>
        </p:spPr>
        <p:txBody>
          <a:bodyPr/>
          <a:lstStyle/>
          <a:p>
            <a:r>
              <a:rPr lang="en-US"/>
              <a:t>Click icon to add picture</a:t>
            </a:r>
          </a:p>
        </p:txBody>
      </p:sp>
      <p:sp>
        <p:nvSpPr>
          <p:cNvPr id="37" name="Picture Placeholder 33"/>
          <p:cNvSpPr>
            <a:spLocks noGrp="1"/>
          </p:cNvSpPr>
          <p:nvPr>
            <p:ph type="pic" sz="quarter" idx="15"/>
          </p:nvPr>
        </p:nvSpPr>
        <p:spPr>
          <a:xfrm>
            <a:off x="6297772" y="4702587"/>
            <a:ext cx="2208167" cy="1493837"/>
          </a:xfrm>
        </p:spPr>
        <p:txBody>
          <a:bodyPr/>
          <a:lstStyle/>
          <a:p>
            <a:r>
              <a:rPr lang="en-US"/>
              <a:t>Click icon to add picture</a:t>
            </a:r>
          </a:p>
        </p:txBody>
      </p:sp>
      <p:sp>
        <p:nvSpPr>
          <p:cNvPr id="38" name="Picture Placeholder 33"/>
          <p:cNvSpPr>
            <a:spLocks noGrp="1"/>
          </p:cNvSpPr>
          <p:nvPr>
            <p:ph type="pic" sz="quarter" idx="16"/>
          </p:nvPr>
        </p:nvSpPr>
        <p:spPr>
          <a:xfrm>
            <a:off x="8638134" y="4702587"/>
            <a:ext cx="2208167" cy="1493837"/>
          </a:xfrm>
        </p:spPr>
        <p:txBody>
          <a:bodyPr/>
          <a:lstStyle/>
          <a:p>
            <a:r>
              <a:rPr lang="en-US"/>
              <a:t>Click icon to add picture</a:t>
            </a:r>
          </a:p>
        </p:txBody>
      </p:sp>
      <p:pic>
        <p:nvPicPr>
          <p:cNvPr id="22" name="Picture 21">
            <a:extLst>
              <a:ext uri="{FF2B5EF4-FFF2-40B4-BE49-F238E27FC236}">
                <a16:creationId xmlns:a16="http://schemas.microsoft.com/office/drawing/2014/main" id="{4D61E93F-0B51-8A47-B1D4-0BE346EB86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6197600" y="6464300"/>
            <a:ext cx="5994400" cy="393700"/>
          </a:xfrm>
          <a:prstGeom prst="rect">
            <a:avLst/>
          </a:prstGeom>
        </p:spPr>
      </p:pic>
      <p:pic>
        <p:nvPicPr>
          <p:cNvPr id="23" name="Picture 22" descr="A close up of a logo&#10;&#10;Description automatically generated">
            <a:extLst>
              <a:ext uri="{FF2B5EF4-FFF2-40B4-BE49-F238E27FC236}">
                <a16:creationId xmlns:a16="http://schemas.microsoft.com/office/drawing/2014/main" id="{D4B85887-6933-9C41-9EF1-116BEB1F4C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5994400" cy="393700"/>
          </a:xfrm>
          <a:prstGeom prst="rect">
            <a:avLst/>
          </a:prstGeom>
        </p:spPr>
      </p:pic>
    </p:spTree>
    <p:extLst>
      <p:ext uri="{BB962C8B-B14F-4D97-AF65-F5344CB8AC3E}">
        <p14:creationId xmlns:p14="http://schemas.microsoft.com/office/powerpoint/2010/main" val="3372079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5183188" y="987425"/>
            <a:ext cx="6172200" cy="49673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9734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10" name="Picture 9" descr="A close up of a logo&#10;&#10;Description automatically generated">
            <a:extLst>
              <a:ext uri="{FF2B5EF4-FFF2-40B4-BE49-F238E27FC236}">
                <a16:creationId xmlns:a16="http://schemas.microsoft.com/office/drawing/2014/main" id="{D7AB5277-A3E9-2A46-9BFD-861956ADE71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994400" cy="393700"/>
          </a:xfrm>
          <a:prstGeom prst="rect">
            <a:avLst/>
          </a:prstGeom>
        </p:spPr>
      </p:pic>
      <p:pic>
        <p:nvPicPr>
          <p:cNvPr id="14" name="Picture 13">
            <a:extLst>
              <a:ext uri="{FF2B5EF4-FFF2-40B4-BE49-F238E27FC236}">
                <a16:creationId xmlns:a16="http://schemas.microsoft.com/office/drawing/2014/main" id="{553C02C7-1F70-F944-9841-D4C78F4F6C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12" y="6464300"/>
            <a:ext cx="11353800" cy="393700"/>
          </a:xfrm>
          <a:prstGeom prst="rect">
            <a:avLst/>
          </a:prstGeom>
        </p:spPr>
      </p:pic>
    </p:spTree>
    <p:extLst>
      <p:ext uri="{BB962C8B-B14F-4D97-AF65-F5344CB8AC3E}">
        <p14:creationId xmlns:p14="http://schemas.microsoft.com/office/powerpoint/2010/main" val="2258614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lgn="l">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7275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10" name="Picture 9">
            <a:extLst>
              <a:ext uri="{FF2B5EF4-FFF2-40B4-BE49-F238E27FC236}">
                <a16:creationId xmlns:a16="http://schemas.microsoft.com/office/drawing/2014/main" id="{EF1B7540-0581-5648-ACE8-9AAA3DC81B5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6197600" y="6464300"/>
            <a:ext cx="5994400" cy="393700"/>
          </a:xfrm>
          <a:prstGeom prst="rect">
            <a:avLst/>
          </a:prstGeom>
        </p:spPr>
      </p:pic>
      <p:pic>
        <p:nvPicPr>
          <p:cNvPr id="14" name="Picture 13" descr="A close up of a logo&#10;&#10;Description automatically generated">
            <a:extLst>
              <a:ext uri="{FF2B5EF4-FFF2-40B4-BE49-F238E27FC236}">
                <a16:creationId xmlns:a16="http://schemas.microsoft.com/office/drawing/2014/main" id="{873C09CF-1956-034E-8141-A58186FD2E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8" y="0"/>
            <a:ext cx="11353800" cy="393700"/>
          </a:xfrm>
          <a:prstGeom prst="rect">
            <a:avLst/>
          </a:prstGeom>
        </p:spPr>
      </p:pic>
    </p:spTree>
    <p:extLst>
      <p:ext uri="{BB962C8B-B14F-4D97-AF65-F5344CB8AC3E}">
        <p14:creationId xmlns:p14="http://schemas.microsoft.com/office/powerpoint/2010/main" val="2699143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97901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38893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1068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hdr="0" ftr="0" dt="0"/>
  <p:txStyles>
    <p:titleStyle>
      <a:lvl1pPr algn="ctr" defTabSz="914400" rtl="0" eaLnBrk="1" latinLnBrk="0" hangingPunct="1">
        <a:lnSpc>
          <a:spcPct val="90000"/>
        </a:lnSpc>
        <a:spcBef>
          <a:spcPct val="0"/>
        </a:spcBef>
        <a:buNone/>
        <a:defRPr sz="4400" b="1" kern="1200">
          <a:solidFill>
            <a:srgbClr val="F8B700"/>
          </a:solidFill>
          <a:latin typeface="Arial MT Black" panose="020B0A040201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8" Type="http://schemas.openxmlformats.org/officeDocument/2006/relationships/image" Target="../media/image14.jpeg"/><Relationship Id="rId3" Type="http://schemas.microsoft.com/office/2007/relationships/media" Target="../media/media5.mp4"/><Relationship Id="rId7" Type="http://schemas.openxmlformats.org/officeDocument/2006/relationships/image" Target="../media/image13.jpe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jpeg"/><Relationship Id="rId5" Type="http://schemas.openxmlformats.org/officeDocument/2006/relationships/slideLayout" Target="../slideLayouts/slideLayout2.xml"/><Relationship Id="rId10" Type="http://schemas.openxmlformats.org/officeDocument/2006/relationships/image" Target="../media/image16.png"/><Relationship Id="rId4" Type="http://schemas.openxmlformats.org/officeDocument/2006/relationships/video" Target="../media/media5.mp4"/><Relationship Id="rId9"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7.mp4"/><Relationship Id="rId7" Type="http://schemas.openxmlformats.org/officeDocument/2006/relationships/image" Target="../media/image18.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7.png"/><Relationship Id="rId5" Type="http://schemas.openxmlformats.org/officeDocument/2006/relationships/slideLayout" Target="../slideLayouts/slideLayout2.xml"/><Relationship Id="rId4" Type="http://schemas.openxmlformats.org/officeDocument/2006/relationships/video" Target="../media/media7.mp4"/></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kevinotto.com/RSS/templates/QFD%20Template.xls" TargetMode="External"/><Relationship Id="rId2" Type="http://schemas.openxmlformats.org/officeDocument/2006/relationships/hyperlink" Target="mailto:kevin_n_otto@yahoo.com"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2.xml"/><Relationship Id="rId7" Type="http://schemas.openxmlformats.org/officeDocument/2006/relationships/image" Target="../media/image29.png"/><Relationship Id="rId2" Type="http://schemas.microsoft.com/office/2007/relationships/media" Target="../media/media10.mp4"/><Relationship Id="rId1" Type="http://schemas.openxmlformats.org/officeDocument/2006/relationships/video" Target="NULL" TargetMode="Externa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70B4-D768-4897-6D52-2AFB9742C1CD}"/>
              </a:ext>
            </a:extLst>
          </p:cNvPr>
          <p:cNvSpPr>
            <a:spLocks noGrp="1"/>
          </p:cNvSpPr>
          <p:nvPr>
            <p:ph type="ctrTitle"/>
          </p:nvPr>
        </p:nvSpPr>
        <p:spPr>
          <a:xfrm>
            <a:off x="888999" y="1588690"/>
            <a:ext cx="10413999" cy="2449910"/>
          </a:xfrm>
        </p:spPr>
        <p:txBody>
          <a:bodyPr>
            <a:normAutofit/>
          </a:bodyPr>
          <a:lstStyle/>
          <a:p>
            <a:r>
              <a:rPr lang="en-US" sz="4900"/>
              <a:t>Final Testing Results</a:t>
            </a:r>
            <a:br>
              <a:rPr lang="en-US" sz="4000"/>
            </a:br>
            <a:br>
              <a:rPr lang="en-US" sz="3600"/>
            </a:br>
            <a:r>
              <a:rPr lang="en-US" sz="3100" b="0" i="1"/>
              <a:t>Boeing Autonomous</a:t>
            </a:r>
            <a:endParaRPr lang="en-US" b="0" i="1"/>
          </a:p>
        </p:txBody>
      </p:sp>
      <p:sp>
        <p:nvSpPr>
          <p:cNvPr id="3" name="Subtitle 2">
            <a:extLst>
              <a:ext uri="{FF2B5EF4-FFF2-40B4-BE49-F238E27FC236}">
                <a16:creationId xmlns:a16="http://schemas.microsoft.com/office/drawing/2014/main" id="{D283F4BD-7345-11A5-A3DE-8A012C6B08A3}"/>
              </a:ext>
            </a:extLst>
          </p:cNvPr>
          <p:cNvSpPr>
            <a:spLocks noGrp="1"/>
          </p:cNvSpPr>
          <p:nvPr>
            <p:ph type="subTitle" idx="1"/>
          </p:nvPr>
        </p:nvSpPr>
        <p:spPr>
          <a:xfrm>
            <a:off x="1523998" y="4038600"/>
            <a:ext cx="9144000" cy="475853"/>
          </a:xfrm>
        </p:spPr>
        <p:txBody>
          <a:bodyPr>
            <a:normAutofit/>
          </a:bodyPr>
          <a:lstStyle/>
          <a:p>
            <a:r>
              <a:rPr lang="en-US" sz="2000"/>
              <a:t>Elise C., Selina C., Jake K., Marek L., Desirae M., Natasa P., Lily Q.</a:t>
            </a:r>
          </a:p>
        </p:txBody>
      </p:sp>
    </p:spTree>
    <p:extLst>
      <p:ext uri="{BB962C8B-B14F-4D97-AF65-F5344CB8AC3E}">
        <p14:creationId xmlns:p14="http://schemas.microsoft.com/office/powerpoint/2010/main" val="2151830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9827F-409C-305F-B04C-CD0429790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B527F-EA11-7A5A-B92D-56428E3B1B29}"/>
              </a:ext>
            </a:extLst>
          </p:cNvPr>
          <p:cNvSpPr>
            <a:spLocks noGrp="1"/>
          </p:cNvSpPr>
          <p:nvPr>
            <p:ph type="title"/>
          </p:nvPr>
        </p:nvSpPr>
        <p:spPr>
          <a:xfrm>
            <a:off x="838200" y="1464806"/>
            <a:ext cx="10515600" cy="2852737"/>
          </a:xfrm>
        </p:spPr>
        <p:txBody>
          <a:bodyPr anchor="ctr"/>
          <a:lstStyle/>
          <a:p>
            <a:r>
              <a:rPr lang="en-US"/>
              <a:t>Design Requirements Summary</a:t>
            </a:r>
          </a:p>
        </p:txBody>
      </p:sp>
    </p:spTree>
    <p:extLst>
      <p:ext uri="{BB962C8B-B14F-4D97-AF65-F5344CB8AC3E}">
        <p14:creationId xmlns:p14="http://schemas.microsoft.com/office/powerpoint/2010/main" val="3863500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656B4-B83E-7A97-AA6C-093A9893DE54}"/>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602789F-5979-16A0-2962-FDBE93978DC0}"/>
              </a:ext>
            </a:extLst>
          </p:cNvPr>
          <p:cNvGraphicFramePr>
            <a:graphicFrameLocks noGrp="1"/>
          </p:cNvGraphicFramePr>
          <p:nvPr>
            <p:ph idx="1"/>
            <p:extLst>
              <p:ext uri="{D42A27DB-BD31-4B8C-83A1-F6EECF244321}">
                <p14:modId xmlns:p14="http://schemas.microsoft.com/office/powerpoint/2010/main" val="236705492"/>
              </p:ext>
            </p:extLst>
          </p:nvPr>
        </p:nvGraphicFramePr>
        <p:xfrm>
          <a:off x="2770187" y="1763216"/>
          <a:ext cx="8822551" cy="4862558"/>
        </p:xfrm>
        <a:graphic>
          <a:graphicData uri="http://schemas.openxmlformats.org/drawingml/2006/table">
            <a:tbl>
              <a:tblPr firstRow="1" firstCol="1" bandRow="1">
                <a:tableStyleId>{21E4AEA4-8DFA-4A89-87EB-49C32662AFE0}</a:tableStyleId>
              </a:tblPr>
              <a:tblGrid>
                <a:gridCol w="520699">
                  <a:extLst>
                    <a:ext uri="{9D8B030D-6E8A-4147-A177-3AD203B41FA5}">
                      <a16:colId xmlns:a16="http://schemas.microsoft.com/office/drawing/2014/main" val="3832622977"/>
                    </a:ext>
                  </a:extLst>
                </a:gridCol>
                <a:gridCol w="2220914">
                  <a:extLst>
                    <a:ext uri="{9D8B030D-6E8A-4147-A177-3AD203B41FA5}">
                      <a16:colId xmlns:a16="http://schemas.microsoft.com/office/drawing/2014/main" val="810185860"/>
                    </a:ext>
                  </a:extLst>
                </a:gridCol>
                <a:gridCol w="6080938">
                  <a:extLst>
                    <a:ext uri="{9D8B030D-6E8A-4147-A177-3AD203B41FA5}">
                      <a16:colId xmlns:a16="http://schemas.microsoft.com/office/drawing/2014/main" val="1517838604"/>
                    </a:ext>
                  </a:extLst>
                </a:gridCol>
              </a:tblGrid>
              <a:tr h="198987">
                <a:tc>
                  <a:txBody>
                    <a:bodyPr/>
                    <a:lstStyle/>
                    <a:p>
                      <a:pPr>
                        <a:buNone/>
                      </a:pPr>
                      <a:r>
                        <a:rPr lang="en-US" sz="1200" b="1">
                          <a:solidFill>
                            <a:srgbClr val="002060"/>
                          </a:solidFill>
                        </a:rPr>
                        <a:t>CR #</a:t>
                      </a:r>
                    </a:p>
                  </a:txBody>
                  <a:tcPr anchor="ctr"/>
                </a:tc>
                <a:tc>
                  <a:txBody>
                    <a:bodyPr/>
                    <a:lstStyle/>
                    <a:p>
                      <a:pPr>
                        <a:buNone/>
                      </a:pPr>
                      <a:r>
                        <a:rPr lang="en-US" sz="1200" b="1">
                          <a:solidFill>
                            <a:srgbClr val="002060"/>
                          </a:solidFill>
                        </a:rPr>
                        <a:t>Customer Requirement</a:t>
                      </a:r>
                    </a:p>
                  </a:txBody>
                  <a:tcPr anchor="ctr"/>
                </a:tc>
                <a:tc>
                  <a:txBody>
                    <a:bodyPr/>
                    <a:lstStyle/>
                    <a:p>
                      <a:pPr algn="ctr">
                        <a:buNone/>
                      </a:pPr>
                      <a:r>
                        <a:rPr lang="en-US" sz="1200" b="1">
                          <a:solidFill>
                            <a:srgbClr val="002060"/>
                          </a:solidFill>
                        </a:rPr>
                        <a:t>Description</a:t>
                      </a:r>
                    </a:p>
                  </a:txBody>
                  <a:tcPr anchor="ctr"/>
                </a:tc>
                <a:extLst>
                  <a:ext uri="{0D108BD9-81ED-4DB2-BD59-A6C34878D82A}">
                    <a16:rowId xmlns:a16="http://schemas.microsoft.com/office/drawing/2014/main" val="263435961"/>
                  </a:ext>
                </a:extLst>
              </a:tr>
              <a:tr h="286717">
                <a:tc>
                  <a:txBody>
                    <a:bodyPr/>
                    <a:lstStyle/>
                    <a:p>
                      <a:pPr>
                        <a:buNone/>
                      </a:pPr>
                      <a:r>
                        <a:rPr lang="en-US" sz="1200">
                          <a:solidFill>
                            <a:srgbClr val="002060"/>
                          </a:solidFill>
                        </a:rPr>
                        <a:t>CR1</a:t>
                      </a:r>
                    </a:p>
                  </a:txBody>
                  <a:tcPr anchor="ctr"/>
                </a:tc>
                <a:tc>
                  <a:txBody>
                    <a:bodyPr/>
                    <a:lstStyle/>
                    <a:p>
                      <a:pPr>
                        <a:buNone/>
                      </a:pPr>
                      <a:r>
                        <a:rPr lang="en-US" sz="1000"/>
                        <a:t>Autonomous Navigation</a:t>
                      </a:r>
                    </a:p>
                  </a:txBody>
                  <a:tcPr anchor="ctr"/>
                </a:tc>
                <a:tc>
                  <a:txBody>
                    <a:bodyPr/>
                    <a:lstStyle/>
                    <a:p>
                      <a:pPr>
                        <a:buNone/>
                      </a:pPr>
                      <a:r>
                        <a:rPr lang="en-US" sz="1000"/>
                        <a:t>The buggy must steer, accelerate, and brake on a predefined path without any human interference.</a:t>
                      </a:r>
                    </a:p>
                  </a:txBody>
                  <a:tcPr anchor="ctr"/>
                </a:tc>
                <a:extLst>
                  <a:ext uri="{0D108BD9-81ED-4DB2-BD59-A6C34878D82A}">
                    <a16:rowId xmlns:a16="http://schemas.microsoft.com/office/drawing/2014/main" val="3062103132"/>
                  </a:ext>
                </a:extLst>
              </a:tr>
              <a:tr h="236782">
                <a:tc>
                  <a:txBody>
                    <a:bodyPr/>
                    <a:lstStyle/>
                    <a:p>
                      <a:pPr>
                        <a:buNone/>
                      </a:pPr>
                      <a:r>
                        <a:rPr lang="en-US" sz="1200">
                          <a:solidFill>
                            <a:srgbClr val="002060"/>
                          </a:solidFill>
                        </a:rPr>
                        <a:t>CR2</a:t>
                      </a:r>
                    </a:p>
                  </a:txBody>
                  <a:tcPr anchor="ctr"/>
                </a:tc>
                <a:tc>
                  <a:txBody>
                    <a:bodyPr/>
                    <a:lstStyle/>
                    <a:p>
                      <a:pPr>
                        <a:buNone/>
                      </a:pPr>
                      <a:r>
                        <a:rPr lang="en-US" sz="1000"/>
                        <a:t>Obstacle Detection</a:t>
                      </a:r>
                    </a:p>
                  </a:txBody>
                  <a:tcPr anchor="ctr"/>
                </a:tc>
                <a:tc>
                  <a:txBody>
                    <a:bodyPr/>
                    <a:lstStyle/>
                    <a:p>
                      <a:pPr>
                        <a:buNone/>
                      </a:pPr>
                      <a:r>
                        <a:rPr lang="en-US" sz="1000"/>
                        <a:t>The buggy must be able to detect static and dynamic obstacles in its path to stop before collisions.</a:t>
                      </a:r>
                    </a:p>
                  </a:txBody>
                  <a:tcPr anchor="ctr"/>
                </a:tc>
                <a:extLst>
                  <a:ext uri="{0D108BD9-81ED-4DB2-BD59-A6C34878D82A}">
                    <a16:rowId xmlns:a16="http://schemas.microsoft.com/office/drawing/2014/main" val="2487702635"/>
                  </a:ext>
                </a:extLst>
              </a:tr>
              <a:tr h="235832">
                <a:tc>
                  <a:txBody>
                    <a:bodyPr/>
                    <a:lstStyle/>
                    <a:p>
                      <a:pPr>
                        <a:buNone/>
                      </a:pPr>
                      <a:r>
                        <a:rPr lang="en-US" sz="1200">
                          <a:solidFill>
                            <a:srgbClr val="002060"/>
                          </a:solidFill>
                        </a:rPr>
                        <a:t>CR3</a:t>
                      </a:r>
                    </a:p>
                  </a:txBody>
                  <a:tcPr anchor="ctr"/>
                </a:tc>
                <a:tc>
                  <a:txBody>
                    <a:bodyPr/>
                    <a:lstStyle/>
                    <a:p>
                      <a:pPr>
                        <a:buNone/>
                      </a:pPr>
                      <a:r>
                        <a:rPr lang="en-US" sz="1000"/>
                        <a:t>Manual Override</a:t>
                      </a:r>
                    </a:p>
                  </a:txBody>
                  <a:tcPr anchor="ctr"/>
                </a:tc>
                <a:tc>
                  <a:txBody>
                    <a:bodyPr/>
                    <a:lstStyle/>
                    <a:p>
                      <a:pPr>
                        <a:buNone/>
                      </a:pPr>
                      <a:r>
                        <a:rPr lang="en-US" sz="1000"/>
                        <a:t>Each autonomous sub-team must have a manual mode that allows the driver to mechanically control the buggy, full disengaging the autonomous mode to avoid system interference.</a:t>
                      </a:r>
                    </a:p>
                  </a:txBody>
                  <a:tcPr anchor="ctr"/>
                </a:tc>
                <a:extLst>
                  <a:ext uri="{0D108BD9-81ED-4DB2-BD59-A6C34878D82A}">
                    <a16:rowId xmlns:a16="http://schemas.microsoft.com/office/drawing/2014/main" val="2297351852"/>
                  </a:ext>
                </a:extLst>
              </a:tr>
              <a:tr h="353378">
                <a:tc>
                  <a:txBody>
                    <a:bodyPr/>
                    <a:lstStyle/>
                    <a:p>
                      <a:pPr>
                        <a:buNone/>
                      </a:pPr>
                      <a:r>
                        <a:rPr lang="en-US" sz="1200">
                          <a:solidFill>
                            <a:srgbClr val="002060"/>
                          </a:solidFill>
                        </a:rPr>
                        <a:t>CR4</a:t>
                      </a:r>
                    </a:p>
                  </a:txBody>
                  <a:tcPr anchor="ctr"/>
                </a:tc>
                <a:tc>
                  <a:txBody>
                    <a:bodyPr/>
                    <a:lstStyle/>
                    <a:p>
                      <a:pPr>
                        <a:buNone/>
                      </a:pPr>
                      <a:r>
                        <a:rPr lang="en-US" sz="1000"/>
                        <a:t>Real-Time State Monitoring</a:t>
                      </a:r>
                    </a:p>
                  </a:txBody>
                  <a:tcPr anchor="ctr"/>
                </a:tc>
                <a:tc>
                  <a:txBody>
                    <a:bodyPr/>
                    <a:lstStyle/>
                    <a:p>
                      <a:pPr>
                        <a:buNone/>
                      </a:pPr>
                      <a:r>
                        <a:rPr lang="en-US" sz="1000"/>
                        <a:t>The buggy must provide real-time feedback to a computer-based monitoring system that can determine errors and provide live-time data that can be monitored during travel time.</a:t>
                      </a:r>
                    </a:p>
                  </a:txBody>
                  <a:tcPr anchor="ctr"/>
                </a:tc>
                <a:extLst>
                  <a:ext uri="{0D108BD9-81ED-4DB2-BD59-A6C34878D82A}">
                    <a16:rowId xmlns:a16="http://schemas.microsoft.com/office/drawing/2014/main" val="1549952042"/>
                  </a:ext>
                </a:extLst>
              </a:tr>
              <a:tr h="224404">
                <a:tc>
                  <a:txBody>
                    <a:bodyPr/>
                    <a:lstStyle/>
                    <a:p>
                      <a:pPr>
                        <a:buNone/>
                      </a:pPr>
                      <a:r>
                        <a:rPr lang="en-US" sz="1200">
                          <a:solidFill>
                            <a:srgbClr val="002060"/>
                          </a:solidFill>
                        </a:rPr>
                        <a:t>CR5</a:t>
                      </a:r>
                    </a:p>
                  </a:txBody>
                  <a:tcPr anchor="ctr"/>
                </a:tc>
                <a:tc>
                  <a:txBody>
                    <a:bodyPr/>
                    <a:lstStyle/>
                    <a:p>
                      <a:pPr>
                        <a:buNone/>
                      </a:pPr>
                      <a:r>
                        <a:rPr lang="en-US" sz="1000"/>
                        <a:t>Emergency Stop Mechanism</a:t>
                      </a:r>
                    </a:p>
                  </a:txBody>
                  <a:tcPr anchor="ctr"/>
                </a:tc>
                <a:tc>
                  <a:txBody>
                    <a:bodyPr/>
                    <a:lstStyle/>
                    <a:p>
                      <a:pPr>
                        <a:buNone/>
                      </a:pPr>
                      <a:r>
                        <a:rPr lang="en-US" sz="1000"/>
                        <a:t>There must be a physical emergency stop button that safely halts the vehicle mounted in an accessible area of the go-kart.</a:t>
                      </a:r>
                    </a:p>
                  </a:txBody>
                  <a:tcPr anchor="ctr"/>
                </a:tc>
                <a:extLst>
                  <a:ext uri="{0D108BD9-81ED-4DB2-BD59-A6C34878D82A}">
                    <a16:rowId xmlns:a16="http://schemas.microsoft.com/office/drawing/2014/main" val="762931505"/>
                  </a:ext>
                </a:extLst>
              </a:tr>
              <a:tr h="174469">
                <a:tc>
                  <a:txBody>
                    <a:bodyPr/>
                    <a:lstStyle/>
                    <a:p>
                      <a:pPr>
                        <a:buNone/>
                      </a:pPr>
                      <a:r>
                        <a:rPr lang="en-US" sz="1200">
                          <a:solidFill>
                            <a:srgbClr val="002060"/>
                          </a:solidFill>
                        </a:rPr>
                        <a:t>CR6</a:t>
                      </a:r>
                    </a:p>
                  </a:txBody>
                  <a:tcPr anchor="ctr"/>
                </a:tc>
                <a:tc>
                  <a:txBody>
                    <a:bodyPr/>
                    <a:lstStyle/>
                    <a:p>
                      <a:pPr>
                        <a:buNone/>
                      </a:pPr>
                      <a:r>
                        <a:rPr lang="en-US" sz="1000"/>
                        <a:t>Fail-Safe Design</a:t>
                      </a:r>
                    </a:p>
                  </a:txBody>
                  <a:tcPr anchor="ctr"/>
                </a:tc>
                <a:tc>
                  <a:txBody>
                    <a:bodyPr/>
                    <a:lstStyle/>
                    <a:p>
                      <a:pPr>
                        <a:buNone/>
                      </a:pPr>
                      <a:r>
                        <a:rPr lang="en-US" sz="1000"/>
                        <a:t>The system must be able to disengage all electrical components and stop safely in the event of any failure.</a:t>
                      </a:r>
                    </a:p>
                  </a:txBody>
                  <a:tcPr anchor="ctr"/>
                </a:tc>
                <a:extLst>
                  <a:ext uri="{0D108BD9-81ED-4DB2-BD59-A6C34878D82A}">
                    <a16:rowId xmlns:a16="http://schemas.microsoft.com/office/drawing/2014/main" val="2982026898"/>
                  </a:ext>
                </a:extLst>
              </a:tr>
              <a:tr h="157191">
                <a:tc>
                  <a:txBody>
                    <a:bodyPr/>
                    <a:lstStyle/>
                    <a:p>
                      <a:pPr>
                        <a:buNone/>
                      </a:pPr>
                      <a:r>
                        <a:rPr lang="en-US" sz="1200">
                          <a:solidFill>
                            <a:srgbClr val="002060"/>
                          </a:solidFill>
                        </a:rPr>
                        <a:t>CR7</a:t>
                      </a:r>
                    </a:p>
                  </a:txBody>
                  <a:tcPr anchor="ctr"/>
                </a:tc>
                <a:tc>
                  <a:txBody>
                    <a:bodyPr/>
                    <a:lstStyle/>
                    <a:p>
                      <a:pPr>
                        <a:buNone/>
                      </a:pPr>
                      <a:r>
                        <a:rPr lang="en-US" sz="1000"/>
                        <a:t>Battery Life for Continuous Operation</a:t>
                      </a:r>
                    </a:p>
                  </a:txBody>
                  <a:tcPr anchor="ctr"/>
                </a:tc>
                <a:tc>
                  <a:txBody>
                    <a:bodyPr/>
                    <a:lstStyle/>
                    <a:p>
                      <a:pPr>
                        <a:buNone/>
                      </a:pPr>
                      <a:r>
                        <a:rPr lang="en-US" sz="1000"/>
                        <a:t>The buggy must operate autonomously for a minimum of 20 minutes on a single battery charge.</a:t>
                      </a:r>
                    </a:p>
                  </a:txBody>
                  <a:tcPr anchor="ctr"/>
                </a:tc>
                <a:extLst>
                  <a:ext uri="{0D108BD9-81ED-4DB2-BD59-A6C34878D82A}">
                    <a16:rowId xmlns:a16="http://schemas.microsoft.com/office/drawing/2014/main" val="2896524593"/>
                  </a:ext>
                </a:extLst>
              </a:tr>
              <a:tr h="213797">
                <a:tc>
                  <a:txBody>
                    <a:bodyPr/>
                    <a:lstStyle/>
                    <a:p>
                      <a:pPr>
                        <a:buNone/>
                      </a:pPr>
                      <a:r>
                        <a:rPr lang="en-US" sz="1200">
                          <a:solidFill>
                            <a:srgbClr val="002060"/>
                          </a:solidFill>
                        </a:rPr>
                        <a:t>CR8</a:t>
                      </a:r>
                    </a:p>
                  </a:txBody>
                  <a:tcPr anchor="ctr"/>
                </a:tc>
                <a:tc>
                  <a:txBody>
                    <a:bodyPr/>
                    <a:lstStyle/>
                    <a:p>
                      <a:pPr>
                        <a:buNone/>
                      </a:pPr>
                      <a:r>
                        <a:rPr lang="en-US" sz="1000"/>
                        <a:t>Support for Driver Assistance and Autonomous Modes</a:t>
                      </a:r>
                    </a:p>
                  </a:txBody>
                  <a:tcPr anchor="ctr"/>
                </a:tc>
                <a:tc>
                  <a:txBody>
                    <a:bodyPr/>
                    <a:lstStyle/>
                    <a:p>
                      <a:pPr>
                        <a:buNone/>
                      </a:pPr>
                      <a:r>
                        <a:rPr lang="en-US" sz="1000"/>
                        <a:t>The system must support both manual and autonomous modes during every drive or operation.</a:t>
                      </a:r>
                    </a:p>
                  </a:txBody>
                  <a:tcPr anchor="ctr"/>
                </a:tc>
                <a:extLst>
                  <a:ext uri="{0D108BD9-81ED-4DB2-BD59-A6C34878D82A}">
                    <a16:rowId xmlns:a16="http://schemas.microsoft.com/office/drawing/2014/main" val="4107008824"/>
                  </a:ext>
                </a:extLst>
              </a:tr>
              <a:tr h="278161">
                <a:tc>
                  <a:txBody>
                    <a:bodyPr/>
                    <a:lstStyle/>
                    <a:p>
                      <a:pPr>
                        <a:buNone/>
                      </a:pPr>
                      <a:r>
                        <a:rPr lang="en-US" sz="1200">
                          <a:solidFill>
                            <a:srgbClr val="002060"/>
                          </a:solidFill>
                        </a:rPr>
                        <a:t>CR9</a:t>
                      </a:r>
                    </a:p>
                  </a:txBody>
                  <a:tcPr anchor="ctr"/>
                </a:tc>
                <a:tc>
                  <a:txBody>
                    <a:bodyPr/>
                    <a:lstStyle/>
                    <a:p>
                      <a:pPr>
                        <a:buNone/>
                      </a:pPr>
                      <a:r>
                        <a:rPr lang="en-US" sz="1000"/>
                        <a:t>Actuator Control for Subfunctions</a:t>
                      </a:r>
                    </a:p>
                  </a:txBody>
                  <a:tcPr anchor="ctr"/>
                </a:tc>
                <a:tc>
                  <a:txBody>
                    <a:bodyPr/>
                    <a:lstStyle/>
                    <a:p>
                      <a:pPr>
                        <a:buNone/>
                      </a:pPr>
                      <a:r>
                        <a:rPr lang="en-US" sz="1000"/>
                        <a:t>The system must enable lane-keeping assist and other driver aids by controlling the buggy’s main subfunctions.</a:t>
                      </a:r>
                    </a:p>
                  </a:txBody>
                  <a:tcPr anchor="ctr"/>
                </a:tc>
                <a:extLst>
                  <a:ext uri="{0D108BD9-81ED-4DB2-BD59-A6C34878D82A}">
                    <a16:rowId xmlns:a16="http://schemas.microsoft.com/office/drawing/2014/main" val="3738049909"/>
                  </a:ext>
                </a:extLst>
              </a:tr>
              <a:tr h="211898">
                <a:tc>
                  <a:txBody>
                    <a:bodyPr/>
                    <a:lstStyle/>
                    <a:p>
                      <a:pPr>
                        <a:buNone/>
                      </a:pPr>
                      <a:r>
                        <a:rPr lang="en-US" sz="1200">
                          <a:solidFill>
                            <a:srgbClr val="002060"/>
                          </a:solidFill>
                        </a:rPr>
                        <a:t>CR10</a:t>
                      </a:r>
                    </a:p>
                  </a:txBody>
                  <a:tcPr anchor="ctr"/>
                </a:tc>
                <a:tc>
                  <a:txBody>
                    <a:bodyPr/>
                    <a:lstStyle/>
                    <a:p>
                      <a:pPr>
                        <a:buNone/>
                      </a:pPr>
                      <a:r>
                        <a:rPr lang="en-US" sz="1000"/>
                        <a:t>Integration with Open-Source Autonomous Platforms</a:t>
                      </a:r>
                    </a:p>
                  </a:txBody>
                  <a:tcPr anchor="ctr"/>
                </a:tc>
                <a:tc>
                  <a:txBody>
                    <a:bodyPr/>
                    <a:lstStyle/>
                    <a:p>
                      <a:pPr>
                        <a:buNone/>
                      </a:pPr>
                      <a:r>
                        <a:rPr lang="en-US" sz="1000"/>
                        <a:t>The system must integrate with open-source self-driving software and sensor data to enable autonomous driving capabilities.</a:t>
                      </a:r>
                    </a:p>
                  </a:txBody>
                  <a:tcPr anchor="ctr"/>
                </a:tc>
                <a:extLst>
                  <a:ext uri="{0D108BD9-81ED-4DB2-BD59-A6C34878D82A}">
                    <a16:rowId xmlns:a16="http://schemas.microsoft.com/office/drawing/2014/main" val="3669562381"/>
                  </a:ext>
                </a:extLst>
              </a:tr>
              <a:tr h="239967">
                <a:tc>
                  <a:txBody>
                    <a:bodyPr/>
                    <a:lstStyle/>
                    <a:p>
                      <a:pPr>
                        <a:buNone/>
                      </a:pPr>
                      <a:r>
                        <a:rPr lang="en-US" sz="1200">
                          <a:solidFill>
                            <a:srgbClr val="002060"/>
                          </a:solidFill>
                        </a:rPr>
                        <a:t>CR11</a:t>
                      </a:r>
                    </a:p>
                  </a:txBody>
                  <a:tcPr anchor="ctr"/>
                </a:tc>
                <a:tc>
                  <a:txBody>
                    <a:bodyPr/>
                    <a:lstStyle/>
                    <a:p>
                      <a:pPr>
                        <a:buNone/>
                      </a:pPr>
                      <a:r>
                        <a:rPr lang="en-US" sz="1000"/>
                        <a:t>Prioritized Safety Features</a:t>
                      </a:r>
                    </a:p>
                  </a:txBody>
                  <a:tcPr anchor="ctr"/>
                </a:tc>
                <a:tc>
                  <a:txBody>
                    <a:bodyPr/>
                    <a:lstStyle/>
                    <a:p>
                      <a:pPr>
                        <a:buNone/>
                      </a:pPr>
                      <a:r>
                        <a:rPr lang="en-US" sz="1000"/>
                        <a:t>The system must prioritize safety features like emergency stop, kill switch, and validated fail-safe mechanisms.</a:t>
                      </a:r>
                    </a:p>
                  </a:txBody>
                  <a:tcPr anchor="ctr"/>
                </a:tc>
                <a:extLst>
                  <a:ext uri="{0D108BD9-81ED-4DB2-BD59-A6C34878D82A}">
                    <a16:rowId xmlns:a16="http://schemas.microsoft.com/office/drawing/2014/main" val="185304997"/>
                  </a:ext>
                </a:extLst>
              </a:tr>
              <a:tr h="284366">
                <a:tc>
                  <a:txBody>
                    <a:bodyPr/>
                    <a:lstStyle/>
                    <a:p>
                      <a:pPr>
                        <a:buNone/>
                      </a:pPr>
                      <a:r>
                        <a:rPr lang="en-US" sz="1200">
                          <a:solidFill>
                            <a:srgbClr val="002060"/>
                          </a:solidFill>
                        </a:rPr>
                        <a:t>CR12</a:t>
                      </a:r>
                    </a:p>
                  </a:txBody>
                  <a:tcPr anchor="ctr"/>
                </a:tc>
                <a:tc>
                  <a:txBody>
                    <a:bodyPr/>
                    <a:lstStyle/>
                    <a:p>
                      <a:pPr>
                        <a:buNone/>
                      </a:pPr>
                      <a:r>
                        <a:rPr lang="en-US" sz="1000"/>
                        <a:t>Closed-Course Testing with Controlled Parameters</a:t>
                      </a:r>
                    </a:p>
                  </a:txBody>
                  <a:tcPr anchor="ctr"/>
                </a:tc>
                <a:tc>
                  <a:txBody>
                    <a:bodyPr/>
                    <a:lstStyle/>
                    <a:p>
                      <a:pPr>
                        <a:buNone/>
                      </a:pPr>
                      <a:r>
                        <a:rPr lang="en-US" sz="1000"/>
                        <a:t>The system must be tested on a closed course with defined performance parameters (e.g., speed, path accuracy, obstacle avoidance) to validate its functionality and reliability.</a:t>
                      </a:r>
                    </a:p>
                  </a:txBody>
                  <a:tcPr anchor="ctr"/>
                </a:tc>
                <a:extLst>
                  <a:ext uri="{0D108BD9-81ED-4DB2-BD59-A6C34878D82A}">
                    <a16:rowId xmlns:a16="http://schemas.microsoft.com/office/drawing/2014/main" val="97551006"/>
                  </a:ext>
                </a:extLst>
              </a:tr>
              <a:tr h="542996">
                <a:tc>
                  <a:txBody>
                    <a:bodyPr/>
                    <a:lstStyle/>
                    <a:p>
                      <a:pPr>
                        <a:buNone/>
                      </a:pPr>
                      <a:r>
                        <a:rPr lang="en-US" sz="1200">
                          <a:solidFill>
                            <a:srgbClr val="002060"/>
                          </a:solidFill>
                        </a:rPr>
                        <a:t>CR13</a:t>
                      </a:r>
                    </a:p>
                  </a:txBody>
                  <a:tcPr anchor="ctr"/>
                </a:tc>
                <a:tc>
                  <a:txBody>
                    <a:bodyPr/>
                    <a:lstStyle/>
                    <a:p>
                      <a:pPr>
                        <a:buNone/>
                      </a:pPr>
                      <a:r>
                        <a:rPr lang="en-US" sz="1000"/>
                        <a:t>Comprehensive Documentation and Handover</a:t>
                      </a:r>
                    </a:p>
                  </a:txBody>
                  <a:tcPr anchor="ctr"/>
                </a:tc>
                <a:tc>
                  <a:txBody>
                    <a:bodyPr/>
                    <a:lstStyle/>
                    <a:p>
                      <a:pPr>
                        <a:buNone/>
                      </a:pPr>
                      <a:r>
                        <a:rPr lang="en-US" sz="1000"/>
                        <a:t>The project must deliver a complete handover package within a comprehensive report including an operations manual, CAD models, Bill of Materials (BOM), software integration details, test reports, and a prototype demonstration of how to use the self-driving features.</a:t>
                      </a:r>
                    </a:p>
                  </a:txBody>
                  <a:tcPr anchor="ctr"/>
                </a:tc>
                <a:extLst>
                  <a:ext uri="{0D108BD9-81ED-4DB2-BD59-A6C34878D82A}">
                    <a16:rowId xmlns:a16="http://schemas.microsoft.com/office/drawing/2014/main" val="3249515757"/>
                  </a:ext>
                </a:extLst>
              </a:tr>
            </a:tbl>
          </a:graphicData>
        </a:graphic>
      </p:graphicFrame>
      <p:sp>
        <p:nvSpPr>
          <p:cNvPr id="3" name="Title 2">
            <a:extLst>
              <a:ext uri="{FF2B5EF4-FFF2-40B4-BE49-F238E27FC236}">
                <a16:creationId xmlns:a16="http://schemas.microsoft.com/office/drawing/2014/main" id="{BF59AB90-EA24-36C2-8152-CE21B2F72398}"/>
              </a:ext>
            </a:extLst>
          </p:cNvPr>
          <p:cNvSpPr>
            <a:spLocks noGrp="1"/>
          </p:cNvSpPr>
          <p:nvPr>
            <p:ph type="title"/>
          </p:nvPr>
        </p:nvSpPr>
        <p:spPr/>
        <p:txBody>
          <a:bodyPr/>
          <a:lstStyle/>
          <a:p>
            <a:r>
              <a:rPr lang="en-US"/>
              <a:t>All Systems</a:t>
            </a:r>
          </a:p>
        </p:txBody>
      </p:sp>
      <p:sp>
        <p:nvSpPr>
          <p:cNvPr id="7" name="TextBox 6">
            <a:extLst>
              <a:ext uri="{FF2B5EF4-FFF2-40B4-BE49-F238E27FC236}">
                <a16:creationId xmlns:a16="http://schemas.microsoft.com/office/drawing/2014/main" id="{3BCE18A0-F184-162B-0156-8D8587435BD4}"/>
              </a:ext>
            </a:extLst>
          </p:cNvPr>
          <p:cNvSpPr txBox="1"/>
          <p:nvPr/>
        </p:nvSpPr>
        <p:spPr>
          <a:xfrm>
            <a:off x="10915650" y="6492758"/>
            <a:ext cx="1276350" cy="307777"/>
          </a:xfrm>
          <a:prstGeom prst="rect">
            <a:avLst/>
          </a:prstGeom>
          <a:noFill/>
        </p:spPr>
        <p:txBody>
          <a:bodyPr wrap="square" rtlCol="0">
            <a:spAutoFit/>
          </a:bodyPr>
          <a:lstStyle/>
          <a:p>
            <a:pPr algn="r"/>
            <a:r>
              <a:rPr lang="en-US" sz="1400"/>
              <a:t> 3</a:t>
            </a:r>
          </a:p>
        </p:txBody>
      </p:sp>
      <p:sp>
        <p:nvSpPr>
          <p:cNvPr id="6" name="TextBox 5">
            <a:extLst>
              <a:ext uri="{FF2B5EF4-FFF2-40B4-BE49-F238E27FC236}">
                <a16:creationId xmlns:a16="http://schemas.microsoft.com/office/drawing/2014/main" id="{D9DDCA2F-5050-E2C6-53D7-DE8E3EA52EDC}"/>
              </a:ext>
            </a:extLst>
          </p:cNvPr>
          <p:cNvSpPr txBox="1"/>
          <p:nvPr/>
        </p:nvSpPr>
        <p:spPr>
          <a:xfrm>
            <a:off x="0" y="2132392"/>
            <a:ext cx="2770187"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rgbClr val="002060"/>
                </a:solidFill>
              </a:rPr>
              <a:t>Engineering Requirements</a:t>
            </a:r>
            <a:endParaRPr lang="en-US" b="1" u="sng">
              <a:solidFill>
                <a:srgbClr val="002060"/>
              </a:solidFill>
              <a:ea typeface="Calibri"/>
              <a:cs typeface="Calibri"/>
            </a:endParaRPr>
          </a:p>
          <a:p>
            <a:pPr marL="171450" indent="-171450">
              <a:buFont typeface="Arial" panose="020B0604020202020204" pitchFamily="34" charset="0"/>
              <a:buChar char="•"/>
            </a:pPr>
            <a:r>
              <a:rPr lang="en-US" sz="1600">
                <a:solidFill>
                  <a:srgbClr val="002060"/>
                </a:solidFill>
              </a:rPr>
              <a:t>The system's obstacle detection and avoidance algorithms shall have a response time of less than 500 ms to ensure safe operation. </a:t>
            </a:r>
          </a:p>
          <a:p>
            <a:pPr marL="171450" indent="-171450">
              <a:buFont typeface="Arial" panose="020B0604020202020204" pitchFamily="34" charset="0"/>
              <a:buChar char="•"/>
            </a:pPr>
            <a:r>
              <a:rPr lang="en-US" sz="1600">
                <a:solidFill>
                  <a:srgbClr val="002060"/>
                </a:solidFill>
              </a:rPr>
              <a:t>The buggy's top autonomous speed shall be no more than 14 kph. </a:t>
            </a:r>
          </a:p>
          <a:p>
            <a:pPr marL="171450" indent="-171450">
              <a:buFont typeface="Arial" panose="020B0604020202020204" pitchFamily="34" charset="0"/>
              <a:buChar char="•"/>
            </a:pPr>
            <a:r>
              <a:rPr lang="en-US" sz="1600">
                <a:solidFill>
                  <a:srgbClr val="002060"/>
                </a:solidFill>
              </a:rPr>
              <a:t>The system shall operate for a minimum of 20 minutes on a single battery charge during continuous autonomous operation.</a:t>
            </a:r>
            <a:endParaRPr lang="en-US" sz="1600">
              <a:solidFill>
                <a:srgbClr val="002060"/>
              </a:solidFill>
              <a:ea typeface="Calibri"/>
              <a:cs typeface="Calibri"/>
            </a:endParaRPr>
          </a:p>
          <a:p>
            <a:pPr algn="ctr"/>
            <a:endParaRPr lang="en-US" sz="2000"/>
          </a:p>
        </p:txBody>
      </p:sp>
    </p:spTree>
    <p:extLst>
      <p:ext uri="{BB962C8B-B14F-4D97-AF65-F5344CB8AC3E}">
        <p14:creationId xmlns:p14="http://schemas.microsoft.com/office/powerpoint/2010/main" val="4281969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16A23-0140-F715-1F86-7E6EE81BB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F5B175-5E7E-E940-31B4-3C961EFF6368}"/>
              </a:ext>
            </a:extLst>
          </p:cNvPr>
          <p:cNvSpPr>
            <a:spLocks noGrp="1"/>
          </p:cNvSpPr>
          <p:nvPr>
            <p:ph type="title"/>
          </p:nvPr>
        </p:nvSpPr>
        <p:spPr>
          <a:xfrm>
            <a:off x="838200" y="1464806"/>
            <a:ext cx="10515600" cy="2852737"/>
          </a:xfrm>
        </p:spPr>
        <p:txBody>
          <a:bodyPr anchor="ctr"/>
          <a:lstStyle/>
          <a:p>
            <a:r>
              <a:rPr lang="en-US"/>
              <a:t>Top Level Testing Summary</a:t>
            </a:r>
          </a:p>
        </p:txBody>
      </p:sp>
    </p:spTree>
    <p:extLst>
      <p:ext uri="{BB962C8B-B14F-4D97-AF65-F5344CB8AC3E}">
        <p14:creationId xmlns:p14="http://schemas.microsoft.com/office/powerpoint/2010/main" val="1442761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4D2A1-5B1B-33AE-D85E-59B7A1A10EB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3DD1B0E-C6D6-4A45-C197-69C9C0B8CE8B}"/>
              </a:ext>
            </a:extLst>
          </p:cNvPr>
          <p:cNvGraphicFramePr>
            <a:graphicFrameLocks noGrp="1"/>
          </p:cNvGraphicFramePr>
          <p:nvPr>
            <p:ph idx="1"/>
            <p:extLst>
              <p:ext uri="{D42A27DB-BD31-4B8C-83A1-F6EECF244321}">
                <p14:modId xmlns:p14="http://schemas.microsoft.com/office/powerpoint/2010/main" val="1578566470"/>
              </p:ext>
            </p:extLst>
          </p:nvPr>
        </p:nvGraphicFramePr>
        <p:xfrm>
          <a:off x="1839817" y="1627373"/>
          <a:ext cx="7777908" cy="4906329"/>
        </p:xfrm>
        <a:graphic>
          <a:graphicData uri="http://schemas.openxmlformats.org/drawingml/2006/table">
            <a:tbl>
              <a:tblPr firstRow="1" firstCol="1" bandRow="1">
                <a:tableStyleId>{F5AB1C69-6EDB-4FF4-983F-18BD219EF322}</a:tableStyleId>
              </a:tblPr>
              <a:tblGrid>
                <a:gridCol w="1499286">
                  <a:extLst>
                    <a:ext uri="{9D8B030D-6E8A-4147-A177-3AD203B41FA5}">
                      <a16:colId xmlns:a16="http://schemas.microsoft.com/office/drawing/2014/main" val="1791373517"/>
                    </a:ext>
                  </a:extLst>
                </a:gridCol>
                <a:gridCol w="2092043">
                  <a:extLst>
                    <a:ext uri="{9D8B030D-6E8A-4147-A177-3AD203B41FA5}">
                      <a16:colId xmlns:a16="http://schemas.microsoft.com/office/drawing/2014/main" val="4233619343"/>
                    </a:ext>
                  </a:extLst>
                </a:gridCol>
                <a:gridCol w="2394707">
                  <a:extLst>
                    <a:ext uri="{9D8B030D-6E8A-4147-A177-3AD203B41FA5}">
                      <a16:colId xmlns:a16="http://schemas.microsoft.com/office/drawing/2014/main" val="404453421"/>
                    </a:ext>
                  </a:extLst>
                </a:gridCol>
                <a:gridCol w="1791872">
                  <a:extLst>
                    <a:ext uri="{9D8B030D-6E8A-4147-A177-3AD203B41FA5}">
                      <a16:colId xmlns:a16="http://schemas.microsoft.com/office/drawing/2014/main" val="907621898"/>
                    </a:ext>
                  </a:extLst>
                </a:gridCol>
              </a:tblGrid>
              <a:tr h="198109">
                <a:tc>
                  <a:txBody>
                    <a:bodyPr/>
                    <a:lstStyle/>
                    <a:p>
                      <a:pPr marL="0" marR="0">
                        <a:lnSpc>
                          <a:spcPct val="115000"/>
                        </a:lnSpc>
                        <a:spcAft>
                          <a:spcPts val="800"/>
                        </a:spcAft>
                        <a:buNone/>
                      </a:pPr>
                      <a:r>
                        <a:rPr lang="en-US" sz="1100" kern="100">
                          <a:effectLst/>
                        </a:rPr>
                        <a:t>Experiment/Test</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Relevant DRs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Testing Equipment Needed</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Other Sources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2623495267"/>
                  </a:ext>
                </a:extLst>
              </a:tr>
              <a:tr h="960541">
                <a:tc>
                  <a:txBody>
                    <a:bodyPr/>
                    <a:lstStyle/>
                    <a:p>
                      <a:pPr marL="0" marR="0">
                        <a:lnSpc>
                          <a:spcPct val="115000"/>
                        </a:lnSpc>
                        <a:spcAft>
                          <a:spcPts val="800"/>
                        </a:spcAft>
                        <a:buNone/>
                      </a:pPr>
                      <a:r>
                        <a:rPr lang="en-US" sz="1100" b="1" kern="100">
                          <a:effectLst/>
                        </a:rPr>
                        <a:t>Motor Controlled Steering Test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ER6- Left turn radius</a:t>
                      </a:r>
                    </a:p>
                    <a:p>
                      <a:pPr marL="342900" marR="0" lvl="0" indent="-342900">
                        <a:lnSpc>
                          <a:spcPct val="115000"/>
                        </a:lnSpc>
                        <a:buFont typeface="Symbol" panose="05050102010706020507" pitchFamily="18" charset="2"/>
                        <a:buChar char=""/>
                      </a:pPr>
                      <a:r>
                        <a:rPr lang="en-US" sz="1100" b="0" kern="100">
                          <a:effectLst/>
                        </a:rPr>
                        <a:t>ER7- Right turn radius</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Means to make a video</a:t>
                      </a:r>
                    </a:p>
                    <a:p>
                      <a:pPr marL="342900" marR="0" lvl="0" indent="-342900">
                        <a:lnSpc>
                          <a:spcPct val="115000"/>
                        </a:lnSpc>
                        <a:buFont typeface="Symbol" panose="05050102010706020507" pitchFamily="18" charset="2"/>
                        <a:buChar char=""/>
                      </a:pPr>
                      <a:r>
                        <a:rPr lang="en-US" sz="1100" b="0" kern="100">
                          <a:effectLst/>
                        </a:rPr>
                        <a:t>Measuring tape</a:t>
                      </a:r>
                    </a:p>
                    <a:p>
                      <a:pPr marL="342900" marR="0" lvl="0" indent="-342900">
                        <a:lnSpc>
                          <a:spcPct val="115000"/>
                        </a:lnSpc>
                        <a:buFont typeface="Symbol" panose="05050102010706020507" pitchFamily="18" charset="2"/>
                        <a:buChar char=""/>
                      </a:pPr>
                      <a:r>
                        <a:rPr lang="en-US" sz="1100" b="0" kern="100">
                          <a:effectLst/>
                        </a:rPr>
                        <a:t>Go Kart</a:t>
                      </a:r>
                      <a:endParaRPr lang="en-US" sz="1100" b="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Clear weather</a:t>
                      </a:r>
                    </a:p>
                    <a:p>
                      <a:pPr marL="342900" marR="0" lvl="0" indent="-342900">
                        <a:lnSpc>
                          <a:spcPct val="115000"/>
                        </a:lnSpc>
                        <a:buFont typeface="Symbol" panose="05050102010706020507" pitchFamily="18" charset="2"/>
                        <a:buChar char=""/>
                      </a:pPr>
                      <a:r>
                        <a:rPr lang="en-US" sz="1100" b="0"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0" kern="100">
                          <a:effectLst/>
                        </a:rPr>
                        <a:t>Test driver</a:t>
                      </a:r>
                      <a:endParaRPr lang="en-US" sz="1100" b="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3375837589"/>
                  </a:ext>
                </a:extLst>
              </a:tr>
              <a:tr h="1033471">
                <a:tc>
                  <a:txBody>
                    <a:bodyPr/>
                    <a:lstStyle/>
                    <a:p>
                      <a:pPr marL="0" marR="0">
                        <a:lnSpc>
                          <a:spcPct val="115000"/>
                        </a:lnSpc>
                        <a:spcAft>
                          <a:spcPts val="800"/>
                        </a:spcAft>
                        <a:buNone/>
                      </a:pPr>
                      <a:r>
                        <a:rPr lang="en-US" sz="1100" kern="100">
                          <a:effectLst/>
                        </a:rPr>
                        <a:t>Time Test 1 (Steering Dynamics)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ER3- Time to Achieve Angle</a:t>
                      </a:r>
                    </a:p>
                    <a:p>
                      <a:pPr marL="342900" marR="0" lvl="0" indent="-342900">
                        <a:lnSpc>
                          <a:spcPct val="115000"/>
                        </a:lnSpc>
                        <a:buFont typeface="Symbol" panose="05050102010706020507" pitchFamily="18" charset="2"/>
                        <a:buChar char=""/>
                      </a:pPr>
                      <a:r>
                        <a:rPr lang="en-US" sz="1100" b="1" kern="100">
                          <a:effectLst/>
                        </a:rPr>
                        <a:t>ER4- Time to Start Turn</a:t>
                      </a:r>
                    </a:p>
                    <a:p>
                      <a:pPr marL="342900" marR="0" lvl="0" indent="-342900">
                        <a:lnSpc>
                          <a:spcPct val="115000"/>
                        </a:lnSpc>
                        <a:buFont typeface="Symbol" panose="05050102010706020507" pitchFamily="18" charset="2"/>
                        <a:buChar char=""/>
                      </a:pPr>
                      <a:r>
                        <a:rPr lang="en-US" sz="1100" b="1" kern="100">
                          <a:effectLst/>
                        </a:rPr>
                        <a:t>ER5- Rate of Steering</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Means to make a video</a:t>
                      </a:r>
                    </a:p>
                    <a:p>
                      <a:pPr marL="342900" marR="0" lvl="0" indent="-342900">
                        <a:lnSpc>
                          <a:spcPct val="115000"/>
                        </a:lnSpc>
                        <a:buFont typeface="Symbol" panose="05050102010706020507" pitchFamily="18" charset="2"/>
                        <a:buChar char=""/>
                      </a:pPr>
                      <a:r>
                        <a:rPr lang="en-US" sz="1100" b="1" kern="100">
                          <a:effectLst/>
                        </a:rPr>
                        <a:t>Measuring tape</a:t>
                      </a:r>
                    </a:p>
                    <a:p>
                      <a:pPr marL="342900" marR="0" lvl="0" indent="-342900">
                        <a:lnSpc>
                          <a:spcPct val="115000"/>
                        </a:lnSpc>
                        <a:buFont typeface="Symbol" panose="05050102010706020507" pitchFamily="18" charset="2"/>
                        <a:buChar char=""/>
                      </a:pPr>
                      <a:r>
                        <a:rPr lang="en-US" sz="1100" b="1" kern="100">
                          <a:effectLst/>
                        </a:rPr>
                        <a:t>Stopwatch</a:t>
                      </a:r>
                    </a:p>
                    <a:p>
                      <a:pPr marL="342900" marR="0" lvl="0" indent="-342900">
                        <a:lnSpc>
                          <a:spcPct val="115000"/>
                        </a:lnSpc>
                        <a:buFont typeface="Symbol" panose="05050102010706020507" pitchFamily="18" charset="2"/>
                        <a:buChar char=""/>
                      </a:pPr>
                      <a:r>
                        <a:rPr lang="en-US" sz="1100" b="1" kern="100">
                          <a:effectLst/>
                        </a:rPr>
                        <a:t>Go Kart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1" kern="100">
                          <a:effectLst/>
                        </a:rPr>
                        <a:t>No oil/water on roads</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1447366561"/>
                  </a:ext>
                </a:extLst>
              </a:tr>
              <a:tr h="1352371">
                <a:tc>
                  <a:txBody>
                    <a:bodyPr/>
                    <a:lstStyle/>
                    <a:p>
                      <a:pPr marL="0" marR="0">
                        <a:lnSpc>
                          <a:spcPct val="115000"/>
                        </a:lnSpc>
                        <a:spcAft>
                          <a:spcPts val="800"/>
                        </a:spcAft>
                        <a:buNone/>
                      </a:pPr>
                      <a:r>
                        <a:rPr lang="en-US" sz="1100" kern="100">
                          <a:effectLst/>
                        </a:rPr>
                        <a:t>Time Test 2 (Override and Safety Response)</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ER1- Manual Override Response</a:t>
                      </a:r>
                    </a:p>
                    <a:p>
                      <a:pPr marL="342900" marR="0" lvl="0" indent="-342900">
                        <a:lnSpc>
                          <a:spcPct val="115000"/>
                        </a:lnSpc>
                        <a:buFont typeface="Symbol" panose="05050102010706020507" pitchFamily="18" charset="2"/>
                        <a:buChar char=""/>
                      </a:pPr>
                      <a:r>
                        <a:rPr lang="en-US" sz="1100" b="1" kern="100">
                          <a:effectLst/>
                        </a:rPr>
                        <a:t>ER2- Actuation Response Time</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Means to make a video</a:t>
                      </a:r>
                    </a:p>
                    <a:p>
                      <a:pPr marL="342900" marR="0" lvl="0" indent="-342900">
                        <a:lnSpc>
                          <a:spcPct val="115000"/>
                        </a:lnSpc>
                        <a:buFont typeface="Symbol" panose="05050102010706020507" pitchFamily="18" charset="2"/>
                        <a:buChar char=""/>
                      </a:pPr>
                      <a:r>
                        <a:rPr lang="en-US" sz="1100" b="1" kern="100">
                          <a:effectLst/>
                        </a:rPr>
                        <a:t>Stopwatch</a:t>
                      </a:r>
                    </a:p>
                    <a:p>
                      <a:pPr marL="342900" marR="0" lvl="0" indent="-342900">
                        <a:lnSpc>
                          <a:spcPct val="115000"/>
                        </a:lnSpc>
                        <a:buFont typeface="Symbol" panose="05050102010706020507" pitchFamily="18" charset="2"/>
                        <a:buChar char=""/>
                      </a:pPr>
                      <a:r>
                        <a:rPr lang="en-US" sz="1100" b="1" kern="100">
                          <a:effectLst/>
                        </a:rPr>
                        <a:t>Go Kart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1" kern="100">
                          <a:effectLst/>
                        </a:rPr>
                        <a:t>No oil/water on roads</a:t>
                      </a:r>
                    </a:p>
                    <a:p>
                      <a:pPr marL="102870" marR="0" indent="-125730">
                        <a:lnSpc>
                          <a:spcPct val="115000"/>
                        </a:lnSpc>
                        <a:spcAft>
                          <a:spcPts val="800"/>
                        </a:spcAft>
                        <a:buNone/>
                      </a:pPr>
                      <a:r>
                        <a:rPr lang="en-US" sz="1100" b="1" kern="100">
                          <a:effectLst/>
                        </a:rPr>
                        <a:t> </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1631263566"/>
                  </a:ext>
                </a:extLst>
              </a:tr>
              <a:tr h="1361837">
                <a:tc>
                  <a:txBody>
                    <a:bodyPr/>
                    <a:lstStyle/>
                    <a:p>
                      <a:pPr marL="0" marR="0">
                        <a:lnSpc>
                          <a:spcPct val="115000"/>
                        </a:lnSpc>
                        <a:spcAft>
                          <a:spcPts val="800"/>
                        </a:spcAft>
                        <a:buNone/>
                      </a:pPr>
                      <a:r>
                        <a:rPr lang="en-US" sz="1100" b="1" kern="100">
                          <a:effectLst/>
                        </a:rPr>
                        <a:t>Steering Rotation Test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ER8- Max Rotation Range</a:t>
                      </a:r>
                    </a:p>
                    <a:p>
                      <a:pPr marL="342900" marR="0" lvl="0" indent="-342900">
                        <a:lnSpc>
                          <a:spcPct val="115000"/>
                        </a:lnSpc>
                        <a:buFont typeface="Symbol" panose="05050102010706020507" pitchFamily="18" charset="2"/>
                        <a:buChar char=""/>
                      </a:pPr>
                      <a:r>
                        <a:rPr lang="en-US" sz="1100" b="0" kern="100">
                          <a:effectLst/>
                        </a:rPr>
                        <a:t>ER9 - Left Wheel Angle</a:t>
                      </a:r>
                    </a:p>
                    <a:p>
                      <a:pPr marL="342900" marR="0" lvl="0" indent="-342900">
                        <a:lnSpc>
                          <a:spcPct val="115000"/>
                        </a:lnSpc>
                        <a:buFont typeface="Symbol" panose="05050102010706020507" pitchFamily="18" charset="2"/>
                        <a:buChar char=""/>
                      </a:pPr>
                      <a:r>
                        <a:rPr lang="en-US" sz="1100" b="0" kern="100">
                          <a:effectLst/>
                        </a:rPr>
                        <a:t>ER10 - Right Wheel Angle</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Measuring tape</a:t>
                      </a:r>
                    </a:p>
                    <a:p>
                      <a:pPr marL="342900" marR="0" lvl="0" indent="-342900">
                        <a:lnSpc>
                          <a:spcPct val="115000"/>
                        </a:lnSpc>
                        <a:buFont typeface="Symbol" panose="05050102010706020507" pitchFamily="18" charset="2"/>
                        <a:buChar char=""/>
                      </a:pPr>
                      <a:r>
                        <a:rPr lang="en-US" sz="1100" b="0" kern="100">
                          <a:effectLst/>
                        </a:rPr>
                        <a:t>Go Kart</a:t>
                      </a:r>
                    </a:p>
                    <a:p>
                      <a:pPr marL="342900" marR="0" lvl="0" indent="-342900">
                        <a:lnSpc>
                          <a:spcPct val="115000"/>
                        </a:lnSpc>
                        <a:buFont typeface="Symbol" panose="05050102010706020507" pitchFamily="18" charset="2"/>
                        <a:buChar char=""/>
                      </a:pPr>
                      <a:r>
                        <a:rPr lang="en-US" sz="1100" b="0" kern="100">
                          <a:effectLst/>
                        </a:rPr>
                        <a:t>Means to make a video            </a:t>
                      </a:r>
                    </a:p>
                    <a:p>
                      <a:pPr marL="342900" marR="0" lvl="0" indent="-342900">
                        <a:lnSpc>
                          <a:spcPct val="115000"/>
                        </a:lnSpc>
                        <a:spcAft>
                          <a:spcPts val="800"/>
                        </a:spcAft>
                        <a:buFont typeface="Symbol" panose="05050102010706020507" pitchFamily="18" charset="2"/>
                        <a:buChar char=""/>
                      </a:pPr>
                      <a:r>
                        <a:rPr lang="en-US" sz="1100" b="0" kern="100">
                          <a:effectLst/>
                        </a:rPr>
                        <a:t>Means to mark rotation</a:t>
                      </a:r>
                    </a:p>
                    <a:p>
                      <a:pPr marL="99695" marR="0" indent="-128905">
                        <a:lnSpc>
                          <a:spcPct val="115000"/>
                        </a:lnSpc>
                        <a:spcAft>
                          <a:spcPts val="800"/>
                        </a:spcAft>
                        <a:buNone/>
                      </a:pPr>
                      <a:r>
                        <a:rPr lang="en-US" sz="1100" b="0" kern="100">
                          <a:effectLst/>
                        </a:rPr>
                        <a:t> </a:t>
                      </a:r>
                      <a:endParaRPr lang="en-US" sz="1100" b="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0" kern="100">
                          <a:effectLst/>
                        </a:rPr>
                        <a:t>Clear weather</a:t>
                      </a:r>
                    </a:p>
                    <a:p>
                      <a:pPr marL="342900" marR="0" lvl="0" indent="-342900">
                        <a:lnSpc>
                          <a:spcPct val="115000"/>
                        </a:lnSpc>
                        <a:buFont typeface="Symbol" panose="05050102010706020507" pitchFamily="18" charset="2"/>
                        <a:buChar char=""/>
                      </a:pPr>
                      <a:r>
                        <a:rPr lang="en-US" sz="1100" b="0"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0" kern="100">
                          <a:effectLst/>
                        </a:rPr>
                        <a:t>Time</a:t>
                      </a:r>
                      <a:endParaRPr lang="en-US" sz="1100" b="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3950678191"/>
                  </a:ext>
                </a:extLst>
              </a:tr>
            </a:tbl>
          </a:graphicData>
        </a:graphic>
      </p:graphicFrame>
      <p:sp>
        <p:nvSpPr>
          <p:cNvPr id="3" name="Title 2">
            <a:extLst>
              <a:ext uri="{FF2B5EF4-FFF2-40B4-BE49-F238E27FC236}">
                <a16:creationId xmlns:a16="http://schemas.microsoft.com/office/drawing/2014/main" id="{6424B6E2-3F17-85E5-B42B-E95AFCFE7674}"/>
              </a:ext>
            </a:extLst>
          </p:cNvPr>
          <p:cNvSpPr>
            <a:spLocks noGrp="1"/>
          </p:cNvSpPr>
          <p:nvPr>
            <p:ph type="title"/>
          </p:nvPr>
        </p:nvSpPr>
        <p:spPr/>
        <p:txBody>
          <a:bodyPr/>
          <a:lstStyle/>
          <a:p>
            <a:r>
              <a:rPr lang="en-US"/>
              <a:t>Steering</a:t>
            </a:r>
          </a:p>
        </p:txBody>
      </p:sp>
      <p:sp>
        <p:nvSpPr>
          <p:cNvPr id="5" name="TextBox 4">
            <a:extLst>
              <a:ext uri="{FF2B5EF4-FFF2-40B4-BE49-F238E27FC236}">
                <a16:creationId xmlns:a16="http://schemas.microsoft.com/office/drawing/2014/main" id="{4010BC78-9273-F603-02ED-5E6F4F33DFB3}"/>
              </a:ext>
            </a:extLst>
          </p:cNvPr>
          <p:cNvSpPr txBox="1"/>
          <p:nvPr/>
        </p:nvSpPr>
        <p:spPr>
          <a:xfrm>
            <a:off x="10915650" y="6492758"/>
            <a:ext cx="1276350" cy="307777"/>
          </a:xfrm>
          <a:prstGeom prst="rect">
            <a:avLst/>
          </a:prstGeom>
          <a:noFill/>
        </p:spPr>
        <p:txBody>
          <a:bodyPr wrap="square" rtlCol="0">
            <a:spAutoFit/>
          </a:bodyPr>
          <a:lstStyle/>
          <a:p>
            <a:pPr algn="r"/>
            <a:r>
              <a:rPr lang="en-US" sz="1400"/>
              <a:t>LQ 6</a:t>
            </a:r>
          </a:p>
        </p:txBody>
      </p:sp>
    </p:spTree>
    <p:extLst>
      <p:ext uri="{BB962C8B-B14F-4D97-AF65-F5344CB8AC3E}">
        <p14:creationId xmlns:p14="http://schemas.microsoft.com/office/powerpoint/2010/main" val="367104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FD9045-86D3-8A26-4709-A817B4DEDEDB}"/>
              </a:ext>
            </a:extLst>
          </p:cNvPr>
          <p:cNvSpPr>
            <a:spLocks noGrp="1"/>
          </p:cNvSpPr>
          <p:nvPr>
            <p:ph type="title"/>
          </p:nvPr>
        </p:nvSpPr>
        <p:spPr/>
        <p:txBody>
          <a:bodyPr/>
          <a:lstStyle/>
          <a:p>
            <a:r>
              <a:rPr lang="en-US"/>
              <a:t>Throttle</a:t>
            </a:r>
          </a:p>
        </p:txBody>
      </p:sp>
      <p:sp>
        <p:nvSpPr>
          <p:cNvPr id="7" name="TextBox 6">
            <a:extLst>
              <a:ext uri="{FF2B5EF4-FFF2-40B4-BE49-F238E27FC236}">
                <a16:creationId xmlns:a16="http://schemas.microsoft.com/office/drawing/2014/main" id="{1A3C7E64-1DC0-37A6-3B77-118329841015}"/>
              </a:ext>
            </a:extLst>
          </p:cNvPr>
          <p:cNvSpPr txBox="1"/>
          <p:nvPr/>
        </p:nvSpPr>
        <p:spPr>
          <a:xfrm>
            <a:off x="10915650" y="6492758"/>
            <a:ext cx="1276350" cy="307777"/>
          </a:xfrm>
          <a:prstGeom prst="rect">
            <a:avLst/>
          </a:prstGeom>
          <a:noFill/>
        </p:spPr>
        <p:txBody>
          <a:bodyPr wrap="square" rtlCol="0">
            <a:spAutoFit/>
          </a:bodyPr>
          <a:lstStyle/>
          <a:p>
            <a:pPr algn="r"/>
            <a:r>
              <a:rPr lang="en-US" sz="1400"/>
              <a:t>EC 7</a:t>
            </a:r>
          </a:p>
        </p:txBody>
      </p:sp>
      <p:graphicFrame>
        <p:nvGraphicFramePr>
          <p:cNvPr id="6" name="Table 5">
            <a:extLst>
              <a:ext uri="{FF2B5EF4-FFF2-40B4-BE49-F238E27FC236}">
                <a16:creationId xmlns:a16="http://schemas.microsoft.com/office/drawing/2014/main" id="{04DBB6A0-43E9-A77B-A58E-065D8F8FD871}"/>
              </a:ext>
            </a:extLst>
          </p:cNvPr>
          <p:cNvGraphicFramePr>
            <a:graphicFrameLocks noGrp="1"/>
          </p:cNvGraphicFramePr>
          <p:nvPr>
            <p:extLst>
              <p:ext uri="{D42A27DB-BD31-4B8C-83A1-F6EECF244321}">
                <p14:modId xmlns:p14="http://schemas.microsoft.com/office/powerpoint/2010/main" val="1017588621"/>
              </p:ext>
            </p:extLst>
          </p:nvPr>
        </p:nvGraphicFramePr>
        <p:xfrm>
          <a:off x="1420586" y="1551214"/>
          <a:ext cx="8915402" cy="5183244"/>
        </p:xfrm>
        <a:graphic>
          <a:graphicData uri="http://schemas.openxmlformats.org/drawingml/2006/table">
            <a:tbl>
              <a:tblPr firstRow="1" firstCol="1" bandRow="1">
                <a:tableStyleId>{5C22544A-7EE6-4342-B048-85BDC9FD1C3A}</a:tableStyleId>
              </a:tblPr>
              <a:tblGrid>
                <a:gridCol w="1208314">
                  <a:extLst>
                    <a:ext uri="{9D8B030D-6E8A-4147-A177-3AD203B41FA5}">
                      <a16:colId xmlns:a16="http://schemas.microsoft.com/office/drawing/2014/main" val="3522462293"/>
                    </a:ext>
                  </a:extLst>
                </a:gridCol>
                <a:gridCol w="3195430">
                  <a:extLst>
                    <a:ext uri="{9D8B030D-6E8A-4147-A177-3AD203B41FA5}">
                      <a16:colId xmlns:a16="http://schemas.microsoft.com/office/drawing/2014/main" val="3526522567"/>
                    </a:ext>
                  </a:extLst>
                </a:gridCol>
                <a:gridCol w="2209327">
                  <a:extLst>
                    <a:ext uri="{9D8B030D-6E8A-4147-A177-3AD203B41FA5}">
                      <a16:colId xmlns:a16="http://schemas.microsoft.com/office/drawing/2014/main" val="2253831860"/>
                    </a:ext>
                  </a:extLst>
                </a:gridCol>
                <a:gridCol w="2302331">
                  <a:extLst>
                    <a:ext uri="{9D8B030D-6E8A-4147-A177-3AD203B41FA5}">
                      <a16:colId xmlns:a16="http://schemas.microsoft.com/office/drawing/2014/main" val="4129351528"/>
                    </a:ext>
                  </a:extLst>
                </a:gridCol>
              </a:tblGrid>
              <a:tr h="251381">
                <a:tc>
                  <a:txBody>
                    <a:bodyPr/>
                    <a:lstStyle/>
                    <a:p>
                      <a:pPr marL="0" marR="0">
                        <a:lnSpc>
                          <a:spcPct val="100000"/>
                        </a:lnSpc>
                        <a:spcAft>
                          <a:spcPts val="0"/>
                        </a:spcAft>
                        <a:buNone/>
                      </a:pPr>
                      <a:r>
                        <a:rPr lang="en-US" sz="1200" kern="100">
                          <a:effectLst/>
                        </a:rPr>
                        <a:t>Experiment/Test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Relevant DRs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Testing Equipment Needed</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Other Sources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55318048"/>
                  </a:ext>
                </a:extLst>
              </a:tr>
              <a:tr h="999588">
                <a:tc>
                  <a:txBody>
                    <a:bodyPr/>
                    <a:lstStyle/>
                    <a:p>
                      <a:pPr marL="0" marR="0">
                        <a:lnSpc>
                          <a:spcPct val="100000"/>
                        </a:lnSpc>
                        <a:spcAft>
                          <a:spcPts val="0"/>
                        </a:spcAft>
                        <a:buNone/>
                      </a:pPr>
                      <a:r>
                        <a:rPr lang="en-US" sz="1200" b="0" kern="100">
                          <a:effectLst/>
                        </a:rPr>
                        <a:t>Force Test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ER6 – Electric Pedal Force</a:t>
                      </a:r>
                    </a:p>
                    <a:p>
                      <a:pPr marL="171450" marR="0" lvl="0" indent="-171450">
                        <a:lnSpc>
                          <a:spcPct val="100000"/>
                        </a:lnSpc>
                        <a:spcAft>
                          <a:spcPts val="0"/>
                        </a:spcAft>
                        <a:buFont typeface="Arial" panose="020B0604020202020204" pitchFamily="34" charset="0"/>
                        <a:buChar char="•"/>
                      </a:pPr>
                      <a:r>
                        <a:rPr lang="en-US" sz="1200" b="0" kern="100">
                          <a:effectLst/>
                        </a:rPr>
                        <a:t>ER9 – Throttle Cable Force</a:t>
                      </a:r>
                    </a:p>
                    <a:p>
                      <a:pPr marL="171450" marR="0" lvl="0" indent="-171450">
                        <a:lnSpc>
                          <a:spcPct val="100000"/>
                        </a:lnSpc>
                        <a:spcAft>
                          <a:spcPts val="0"/>
                        </a:spcAft>
                        <a:buFont typeface="Arial" panose="020B0604020202020204" pitchFamily="34" charset="0"/>
                        <a:buChar char="•"/>
                      </a:pPr>
                      <a:r>
                        <a:rPr lang="en-US" sz="1200" b="0" kern="100">
                          <a:effectLst/>
                        </a:rPr>
                        <a:t>ER2 – Spring Force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Fish Scale</a:t>
                      </a:r>
                    </a:p>
                    <a:p>
                      <a:pPr marL="171450" marR="0" lvl="0" indent="-171450">
                        <a:lnSpc>
                          <a:spcPct val="100000"/>
                        </a:lnSpc>
                        <a:spcAft>
                          <a:spcPts val="0"/>
                        </a:spcAft>
                        <a:buFont typeface="Arial" panose="020B0604020202020204" pitchFamily="34" charset="0"/>
                        <a:buChar char="•"/>
                      </a:pPr>
                      <a:r>
                        <a:rPr lang="en-US" sz="1200" b="0"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b="0" kern="100">
                          <a:effectLst/>
                        </a:rPr>
                        <a:t>Calipers</a:t>
                      </a:r>
                    </a:p>
                    <a:p>
                      <a:pPr marL="171450" marR="0" lvl="0" indent="-171450">
                        <a:lnSpc>
                          <a:spcPct val="100000"/>
                        </a:lnSpc>
                        <a:spcAft>
                          <a:spcPts val="0"/>
                        </a:spcAft>
                        <a:buFont typeface="Arial" panose="020B0604020202020204" pitchFamily="34" charset="0"/>
                        <a:buChar char="•"/>
                      </a:pPr>
                      <a:r>
                        <a:rPr lang="en-US" sz="1200" b="0" kern="100">
                          <a:effectLst/>
                        </a:rPr>
                        <a:t>Go-Kart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Jack Stands for Dry Test</a:t>
                      </a:r>
                    </a:p>
                    <a:p>
                      <a:pPr marL="171450" marR="0" lvl="0" indent="-171450">
                        <a:lnSpc>
                          <a:spcPct val="100000"/>
                        </a:lnSpc>
                        <a:spcAft>
                          <a:spcPts val="0"/>
                        </a:spcAft>
                        <a:buFont typeface="Arial" panose="020B0604020202020204" pitchFamily="34" charset="0"/>
                        <a:buChar char="•"/>
                      </a:pPr>
                      <a:r>
                        <a:rPr lang="en-US" sz="1200" b="0" kern="100">
                          <a:effectLst/>
                        </a:rPr>
                        <a:t>Outdoor Space</a:t>
                      </a:r>
                    </a:p>
                    <a:p>
                      <a:pPr marL="171450" marR="0" lvl="0" indent="-171450">
                        <a:lnSpc>
                          <a:spcPct val="100000"/>
                        </a:lnSpc>
                        <a:spcAft>
                          <a:spcPts val="0"/>
                        </a:spcAft>
                        <a:buFont typeface="Arial" panose="020B0604020202020204" pitchFamily="34" charset="0"/>
                        <a:buChar char="•"/>
                      </a:pPr>
                      <a:r>
                        <a:rPr lang="en-US" sz="1200" b="0" kern="100">
                          <a:effectLst/>
                        </a:rPr>
                        <a:t>Clear Weather</a:t>
                      </a:r>
                    </a:p>
                    <a:p>
                      <a:pPr marL="171450" marR="0" lvl="0" indent="-171450">
                        <a:lnSpc>
                          <a:spcPct val="100000"/>
                        </a:lnSpc>
                        <a:spcAft>
                          <a:spcPts val="0"/>
                        </a:spcAft>
                        <a:buFont typeface="Arial" panose="020B0604020202020204" pitchFamily="34" charset="0"/>
                        <a:buChar char="•"/>
                      </a:pPr>
                      <a:r>
                        <a:rPr lang="en-US" sz="1200" b="0" kern="100">
                          <a:effectLst/>
                        </a:rPr>
                        <a:t>Recording Sheet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01139493"/>
                  </a:ext>
                </a:extLst>
              </a:tr>
              <a:tr h="1201579">
                <a:tc>
                  <a:txBody>
                    <a:bodyPr/>
                    <a:lstStyle/>
                    <a:p>
                      <a:pPr marL="0" marR="0">
                        <a:lnSpc>
                          <a:spcPct val="100000"/>
                        </a:lnSpc>
                        <a:spcAft>
                          <a:spcPts val="0"/>
                        </a:spcAft>
                        <a:buNone/>
                      </a:pPr>
                      <a:r>
                        <a:rPr lang="en-US" sz="1200" b="1" i="0" kern="100">
                          <a:effectLst/>
                        </a:rPr>
                        <a:t>Response Time Test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ER3 – Manual Override Response Time</a:t>
                      </a:r>
                    </a:p>
                    <a:p>
                      <a:pPr marL="171450" marR="0" lvl="0" indent="-171450">
                        <a:lnSpc>
                          <a:spcPct val="100000"/>
                        </a:lnSpc>
                        <a:spcAft>
                          <a:spcPts val="0"/>
                        </a:spcAft>
                        <a:buFont typeface="Arial" panose="020B0604020202020204" pitchFamily="34" charset="0"/>
                        <a:buChar char="•"/>
                      </a:pPr>
                      <a:r>
                        <a:rPr lang="en-US" sz="1200" b="1" i="0" kern="100">
                          <a:effectLst/>
                        </a:rPr>
                        <a:t>ER4 – Actuation Response Time</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b="1" i="0" kern="100">
                          <a:effectLst/>
                        </a:rPr>
                        <a:t>Timer</a:t>
                      </a:r>
                    </a:p>
                    <a:p>
                      <a:pPr marL="171450" marR="0" lvl="0" indent="-171450">
                        <a:lnSpc>
                          <a:spcPct val="100000"/>
                        </a:lnSpc>
                        <a:spcAft>
                          <a:spcPts val="0"/>
                        </a:spcAft>
                        <a:buFont typeface="Arial" panose="020B0604020202020204" pitchFamily="34" charset="0"/>
                        <a:buChar char="•"/>
                      </a:pPr>
                      <a:r>
                        <a:rPr lang="en-US" sz="1200" b="1" i="0" kern="100">
                          <a:effectLst/>
                        </a:rPr>
                        <a:t>Go-Kart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Cones</a:t>
                      </a:r>
                    </a:p>
                    <a:p>
                      <a:pPr marL="171450" marR="0" lvl="0" indent="-171450">
                        <a:lnSpc>
                          <a:spcPct val="100000"/>
                        </a:lnSpc>
                        <a:spcAft>
                          <a:spcPts val="0"/>
                        </a:spcAft>
                        <a:buFont typeface="Arial" panose="020B0604020202020204" pitchFamily="34" charset="0"/>
                        <a:buChar char="•"/>
                      </a:pPr>
                      <a:r>
                        <a:rPr lang="en-US" sz="1200" b="1" i="0" kern="100">
                          <a:effectLst/>
                        </a:rPr>
                        <a:t>Jack Stands for Dry Test</a:t>
                      </a:r>
                    </a:p>
                    <a:p>
                      <a:pPr marL="171450" marR="0" lvl="0" indent="-171450">
                        <a:lnSpc>
                          <a:spcPct val="100000"/>
                        </a:lnSpc>
                        <a:spcAft>
                          <a:spcPts val="0"/>
                        </a:spcAft>
                        <a:buFont typeface="Arial" panose="020B0604020202020204" pitchFamily="34" charset="0"/>
                        <a:buChar char="•"/>
                      </a:pPr>
                      <a:r>
                        <a:rPr lang="en-US" sz="1200" b="1" i="0" kern="100">
                          <a:effectLst/>
                        </a:rPr>
                        <a:t>Outdoor Space</a:t>
                      </a:r>
                    </a:p>
                    <a:p>
                      <a:pPr marL="171450" marR="0" lvl="0" indent="-171450">
                        <a:lnSpc>
                          <a:spcPct val="100000"/>
                        </a:lnSpc>
                        <a:spcAft>
                          <a:spcPts val="0"/>
                        </a:spcAft>
                        <a:buFont typeface="Arial" panose="020B0604020202020204" pitchFamily="34" charset="0"/>
                        <a:buChar char="•"/>
                      </a:pPr>
                      <a:r>
                        <a:rPr lang="en-US" sz="1200" b="1" i="0" kern="100">
                          <a:effectLst/>
                        </a:rPr>
                        <a:t>Clear Weather</a:t>
                      </a:r>
                    </a:p>
                    <a:p>
                      <a:pPr marL="171450" marR="0" lvl="0" indent="-171450">
                        <a:lnSpc>
                          <a:spcPct val="100000"/>
                        </a:lnSpc>
                        <a:spcAft>
                          <a:spcPts val="0"/>
                        </a:spcAft>
                        <a:buFont typeface="Arial" panose="020B0604020202020204" pitchFamily="34" charset="0"/>
                        <a:buChar char="•"/>
                      </a:pPr>
                      <a:r>
                        <a:rPr lang="en-US" sz="1200" b="1" i="0" kern="100">
                          <a:effectLst/>
                        </a:rPr>
                        <a:t>Recording Sheet</a:t>
                      </a:r>
                    </a:p>
                    <a:p>
                      <a:pPr marL="171450" marR="0" lvl="0" indent="-171450">
                        <a:lnSpc>
                          <a:spcPct val="100000"/>
                        </a:lnSpc>
                        <a:spcAft>
                          <a:spcPts val="0"/>
                        </a:spcAft>
                        <a:buFont typeface="Arial" panose="020B0604020202020204" pitchFamily="34" charset="0"/>
                        <a:buChar char="•"/>
                      </a:pPr>
                      <a:r>
                        <a:rPr lang="en-US" sz="1200" b="1" i="0" kern="100">
                          <a:effectLst/>
                        </a:rPr>
                        <a:t>Driver with Proper PPE</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75644303"/>
                  </a:ext>
                </a:extLst>
              </a:tr>
              <a:tr h="1201579">
                <a:tc>
                  <a:txBody>
                    <a:bodyPr/>
                    <a:lstStyle/>
                    <a:p>
                      <a:pPr marL="0" marR="0">
                        <a:lnSpc>
                          <a:spcPct val="100000"/>
                        </a:lnSpc>
                        <a:spcAft>
                          <a:spcPts val="0"/>
                        </a:spcAft>
                        <a:buNone/>
                      </a:pPr>
                      <a:r>
                        <a:rPr lang="en-US" sz="1200" b="0" kern="100">
                          <a:effectLst/>
                        </a:rPr>
                        <a:t>Speed Test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ER1 – Go-Kart Speed Range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Go-Kart</a:t>
                      </a:r>
                    </a:p>
                    <a:p>
                      <a:pPr marL="171450" marR="0" lvl="0" indent="-171450">
                        <a:lnSpc>
                          <a:spcPct val="100000"/>
                        </a:lnSpc>
                        <a:spcAft>
                          <a:spcPts val="0"/>
                        </a:spcAft>
                        <a:buFont typeface="Arial" panose="020B0604020202020204" pitchFamily="34" charset="0"/>
                        <a:buChar char="•"/>
                      </a:pPr>
                      <a:r>
                        <a:rPr lang="en-US" sz="1200" b="0" kern="100">
                          <a:effectLst/>
                        </a:rPr>
                        <a:t>Gasoline</a:t>
                      </a:r>
                    </a:p>
                    <a:p>
                      <a:pPr marL="171450" marR="0" lvl="0" indent="-171450">
                        <a:lnSpc>
                          <a:spcPct val="100000"/>
                        </a:lnSpc>
                        <a:spcAft>
                          <a:spcPts val="0"/>
                        </a:spcAft>
                        <a:buFont typeface="Arial" panose="020B0604020202020204" pitchFamily="34" charset="0"/>
                        <a:buChar char="•"/>
                      </a:pPr>
                      <a:r>
                        <a:rPr lang="en-US" sz="1200" b="0" kern="100">
                          <a:effectLst/>
                        </a:rPr>
                        <a:t>Electrical Setup – Computer, Arduino, Wires, Battery, Driver</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0" kern="100">
                          <a:effectLst/>
                        </a:rPr>
                        <a:t>Cones</a:t>
                      </a:r>
                    </a:p>
                    <a:p>
                      <a:pPr marL="171450" marR="0" lvl="0" indent="-171450">
                        <a:lnSpc>
                          <a:spcPct val="100000"/>
                        </a:lnSpc>
                        <a:spcAft>
                          <a:spcPts val="0"/>
                        </a:spcAft>
                        <a:buFont typeface="Arial" panose="020B0604020202020204" pitchFamily="34" charset="0"/>
                        <a:buChar char="•"/>
                      </a:pPr>
                      <a:r>
                        <a:rPr lang="en-US" sz="1200" b="0" kern="100">
                          <a:effectLst/>
                        </a:rPr>
                        <a:t>Jack Stands for Dry Test</a:t>
                      </a:r>
                    </a:p>
                    <a:p>
                      <a:pPr marL="171450" marR="0" lvl="0" indent="-171450">
                        <a:lnSpc>
                          <a:spcPct val="100000"/>
                        </a:lnSpc>
                        <a:spcAft>
                          <a:spcPts val="0"/>
                        </a:spcAft>
                        <a:buFont typeface="Arial" panose="020B0604020202020204" pitchFamily="34" charset="0"/>
                        <a:buChar char="•"/>
                      </a:pPr>
                      <a:r>
                        <a:rPr lang="en-US" sz="1200" b="0" kern="100">
                          <a:effectLst/>
                        </a:rPr>
                        <a:t>Outdoor Space</a:t>
                      </a:r>
                    </a:p>
                    <a:p>
                      <a:pPr marL="171450" marR="0" lvl="0" indent="-171450">
                        <a:lnSpc>
                          <a:spcPct val="100000"/>
                        </a:lnSpc>
                        <a:spcAft>
                          <a:spcPts val="0"/>
                        </a:spcAft>
                        <a:buFont typeface="Arial" panose="020B0604020202020204" pitchFamily="34" charset="0"/>
                        <a:buChar char="•"/>
                      </a:pPr>
                      <a:r>
                        <a:rPr lang="en-US" sz="1200" b="0" kern="100">
                          <a:effectLst/>
                        </a:rPr>
                        <a:t>Clear Weather</a:t>
                      </a:r>
                    </a:p>
                    <a:p>
                      <a:pPr marL="171450" marR="0" lvl="0" indent="-171450">
                        <a:lnSpc>
                          <a:spcPct val="100000"/>
                        </a:lnSpc>
                        <a:spcAft>
                          <a:spcPts val="0"/>
                        </a:spcAft>
                        <a:buFont typeface="Arial" panose="020B0604020202020204" pitchFamily="34" charset="0"/>
                        <a:buChar char="•"/>
                      </a:pPr>
                      <a:r>
                        <a:rPr lang="en-US" sz="1200" b="0" kern="100">
                          <a:effectLst/>
                        </a:rPr>
                        <a:t>Recording Sheet</a:t>
                      </a:r>
                    </a:p>
                    <a:p>
                      <a:pPr marL="171450" marR="0" lvl="0" indent="-171450">
                        <a:lnSpc>
                          <a:spcPct val="100000"/>
                        </a:lnSpc>
                        <a:spcAft>
                          <a:spcPts val="0"/>
                        </a:spcAft>
                        <a:buFont typeface="Arial" panose="020B0604020202020204" pitchFamily="34" charset="0"/>
                        <a:buChar char="•"/>
                      </a:pPr>
                      <a:r>
                        <a:rPr lang="en-US" sz="1200" b="0" kern="100">
                          <a:effectLst/>
                        </a:rPr>
                        <a:t>Driver with Proper PPE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48396953"/>
                  </a:ext>
                </a:extLst>
              </a:tr>
              <a:tr h="797597">
                <a:tc>
                  <a:txBody>
                    <a:bodyPr/>
                    <a:lstStyle/>
                    <a:p>
                      <a:pPr marL="0" marR="0">
                        <a:lnSpc>
                          <a:spcPct val="100000"/>
                        </a:lnSpc>
                        <a:spcAft>
                          <a:spcPts val="0"/>
                        </a:spcAft>
                        <a:buNone/>
                      </a:pPr>
                      <a:r>
                        <a:rPr lang="en-US" sz="1200" b="1" i="0" kern="100">
                          <a:effectLst/>
                        </a:rPr>
                        <a:t>Failsafe Test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ER5 – Failsafe Response Time</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Killswitch</a:t>
                      </a:r>
                    </a:p>
                    <a:p>
                      <a:pPr marL="171450" marR="0" lvl="0" indent="-171450">
                        <a:lnSpc>
                          <a:spcPct val="100000"/>
                        </a:lnSpc>
                        <a:spcAft>
                          <a:spcPts val="0"/>
                        </a:spcAft>
                        <a:buFont typeface="Arial" panose="020B0604020202020204" pitchFamily="34" charset="0"/>
                        <a:buChar char="•"/>
                      </a:pPr>
                      <a:r>
                        <a:rPr lang="en-US" sz="1200" b="1" i="0" kern="100">
                          <a:effectLst/>
                        </a:rPr>
                        <a:t>Battery</a:t>
                      </a:r>
                    </a:p>
                    <a:p>
                      <a:pPr marL="171450" marR="0" lvl="0" indent="-171450">
                        <a:lnSpc>
                          <a:spcPct val="100000"/>
                        </a:lnSpc>
                        <a:spcAft>
                          <a:spcPts val="0"/>
                        </a:spcAft>
                        <a:buFont typeface="Arial" panose="020B0604020202020204" pitchFamily="34" charset="0"/>
                        <a:buChar char="•"/>
                      </a:pPr>
                      <a:r>
                        <a:rPr lang="en-US" sz="1200" b="1" i="0" kern="100">
                          <a:effectLst/>
                        </a:rPr>
                        <a:t>Timer</a:t>
                      </a:r>
                    </a:p>
                    <a:p>
                      <a:pPr marL="171450" marR="0" lvl="0" indent="-171450">
                        <a:lnSpc>
                          <a:spcPct val="100000"/>
                        </a:lnSpc>
                        <a:spcAft>
                          <a:spcPts val="0"/>
                        </a:spcAft>
                        <a:buFont typeface="Arial" panose="020B0604020202020204" pitchFamily="34" charset="0"/>
                        <a:buChar char="•"/>
                      </a:pPr>
                      <a:r>
                        <a:rPr lang="en-US" sz="1200" b="1" i="0" kern="100">
                          <a:effectLst/>
                        </a:rPr>
                        <a:t>Go-Kart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Driver with Proper PPE</a:t>
                      </a:r>
                    </a:p>
                    <a:p>
                      <a:pPr marL="171450" marR="0" lvl="0" indent="-171450">
                        <a:lnSpc>
                          <a:spcPct val="100000"/>
                        </a:lnSpc>
                        <a:spcAft>
                          <a:spcPts val="0"/>
                        </a:spcAft>
                        <a:buFont typeface="Arial" panose="020B0604020202020204" pitchFamily="34" charset="0"/>
                        <a:buChar char="•"/>
                      </a:pPr>
                      <a:r>
                        <a:rPr lang="en-US" sz="1200" b="1" i="0" kern="100">
                          <a:effectLst/>
                        </a:rPr>
                        <a:t>Outdoor Space</a:t>
                      </a:r>
                    </a:p>
                    <a:p>
                      <a:pPr marL="171450" marR="0" lvl="0" indent="-171450">
                        <a:lnSpc>
                          <a:spcPct val="100000"/>
                        </a:lnSpc>
                        <a:spcAft>
                          <a:spcPts val="0"/>
                        </a:spcAft>
                        <a:buFont typeface="Arial" panose="020B0604020202020204" pitchFamily="34" charset="0"/>
                        <a:buChar char="•"/>
                      </a:pPr>
                      <a:r>
                        <a:rPr lang="en-US" sz="1200" b="1" i="0" kern="100">
                          <a:effectLst/>
                        </a:rPr>
                        <a:t>Clear Weather</a:t>
                      </a:r>
                    </a:p>
                    <a:p>
                      <a:pPr marL="171450" marR="0" lvl="0" indent="-171450">
                        <a:lnSpc>
                          <a:spcPct val="100000"/>
                        </a:lnSpc>
                        <a:spcAft>
                          <a:spcPts val="0"/>
                        </a:spcAft>
                        <a:buFont typeface="Arial" panose="020B0604020202020204" pitchFamily="34" charset="0"/>
                        <a:buChar char="•"/>
                      </a:pPr>
                      <a:r>
                        <a:rPr lang="en-US" sz="1200" b="1" i="0" kern="100">
                          <a:effectLst/>
                        </a:rPr>
                        <a:t>Recording Sheet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1872581355"/>
                  </a:ext>
                </a:extLst>
              </a:tr>
              <a:tr h="556888">
                <a:tc>
                  <a:txBody>
                    <a:bodyPr/>
                    <a:lstStyle/>
                    <a:p>
                      <a:pPr marL="0" marR="0">
                        <a:lnSpc>
                          <a:spcPct val="100000"/>
                        </a:lnSpc>
                        <a:spcAft>
                          <a:spcPts val="0"/>
                        </a:spcAft>
                        <a:buNone/>
                      </a:pPr>
                      <a:r>
                        <a:rPr lang="en-US" sz="1200" b="1" i="0" kern="100">
                          <a:effectLst/>
                        </a:rPr>
                        <a:t>Overall Stress Test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ER7 – Throttle Cable Velocity</a:t>
                      </a:r>
                    </a:p>
                    <a:p>
                      <a:pPr marL="171450" marR="0" lvl="0" indent="-171450">
                        <a:lnSpc>
                          <a:spcPct val="100000"/>
                        </a:lnSpc>
                        <a:spcAft>
                          <a:spcPts val="0"/>
                        </a:spcAft>
                        <a:buFont typeface="Arial" panose="020B0604020202020204" pitchFamily="34" charset="0"/>
                        <a:buChar char="•"/>
                      </a:pPr>
                      <a:r>
                        <a:rPr lang="en-US" sz="1200" b="1" i="0" kern="100">
                          <a:effectLst/>
                        </a:rPr>
                        <a:t>ER8 – Spool RPM to reach Maximum Throttle</a:t>
                      </a:r>
                    </a:p>
                    <a:p>
                      <a:pPr marL="171450" marR="0" lvl="0" indent="-171450">
                        <a:lnSpc>
                          <a:spcPct val="100000"/>
                        </a:lnSpc>
                        <a:spcAft>
                          <a:spcPts val="0"/>
                        </a:spcAft>
                        <a:buFont typeface="Arial" panose="020B0604020202020204" pitchFamily="34" charset="0"/>
                        <a:buChar char="•"/>
                      </a:pPr>
                      <a:r>
                        <a:rPr lang="en-US" sz="1200" b="1" i="0" kern="100">
                          <a:effectLst/>
                        </a:rPr>
                        <a:t>ER9 – Required Force to Pull Throttle Cable</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b="1" i="0" kern="100">
                          <a:effectLst/>
                        </a:rPr>
                        <a:t>Fish Scale</a:t>
                      </a:r>
                    </a:p>
                    <a:p>
                      <a:pPr marL="171450" marR="0" lvl="0" indent="-171450">
                        <a:lnSpc>
                          <a:spcPct val="100000"/>
                        </a:lnSpc>
                        <a:spcAft>
                          <a:spcPts val="0"/>
                        </a:spcAft>
                        <a:buFont typeface="Arial" panose="020B0604020202020204" pitchFamily="34" charset="0"/>
                        <a:buChar char="•"/>
                      </a:pPr>
                      <a:r>
                        <a:rPr lang="en-US" sz="1200" b="1" i="0" kern="100">
                          <a:effectLst/>
                        </a:rPr>
                        <a:t>Go-Kart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i="0" kern="100">
                          <a:effectLst/>
                        </a:rPr>
                        <a:t>Jack Stands for Dry Test</a:t>
                      </a:r>
                    </a:p>
                    <a:p>
                      <a:pPr marL="171450" marR="0" lvl="0" indent="-171450">
                        <a:lnSpc>
                          <a:spcPct val="100000"/>
                        </a:lnSpc>
                        <a:spcAft>
                          <a:spcPts val="0"/>
                        </a:spcAft>
                        <a:buFont typeface="Arial" panose="020B0604020202020204" pitchFamily="34" charset="0"/>
                        <a:buChar char="•"/>
                      </a:pPr>
                      <a:r>
                        <a:rPr lang="en-US" sz="1200" b="1" i="0" kern="100">
                          <a:effectLst/>
                        </a:rPr>
                        <a:t>Outdoor Space</a:t>
                      </a:r>
                    </a:p>
                    <a:p>
                      <a:pPr marL="171450" marR="0" lvl="0" indent="-171450">
                        <a:lnSpc>
                          <a:spcPct val="100000"/>
                        </a:lnSpc>
                        <a:spcAft>
                          <a:spcPts val="0"/>
                        </a:spcAft>
                        <a:buFont typeface="Arial" panose="020B0604020202020204" pitchFamily="34" charset="0"/>
                        <a:buChar char="•"/>
                      </a:pPr>
                      <a:r>
                        <a:rPr lang="en-US" sz="1200" b="1" i="0" kern="100">
                          <a:effectLst/>
                        </a:rPr>
                        <a:t>Clear Weather</a:t>
                      </a:r>
                    </a:p>
                    <a:p>
                      <a:pPr marL="171450" marR="0" lvl="0" indent="-171450">
                        <a:lnSpc>
                          <a:spcPct val="100000"/>
                        </a:lnSpc>
                        <a:spcAft>
                          <a:spcPts val="0"/>
                        </a:spcAft>
                        <a:buFont typeface="Arial" panose="020B0604020202020204" pitchFamily="34" charset="0"/>
                        <a:buChar char="•"/>
                      </a:pPr>
                      <a:r>
                        <a:rPr lang="en-US" sz="1200" b="1" i="0" kern="100">
                          <a:effectLst/>
                        </a:rPr>
                        <a:t>Recording Sheet</a:t>
                      </a:r>
                      <a:endParaRPr lang="en-US" sz="1200" b="1" i="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549163233"/>
                  </a:ext>
                </a:extLst>
              </a:tr>
            </a:tbl>
          </a:graphicData>
        </a:graphic>
      </p:graphicFrame>
    </p:spTree>
    <p:extLst>
      <p:ext uri="{BB962C8B-B14F-4D97-AF65-F5344CB8AC3E}">
        <p14:creationId xmlns:p14="http://schemas.microsoft.com/office/powerpoint/2010/main" val="330709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8F74B-6625-179D-FA1E-AC75FE6195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9BA75-6718-5735-E0F3-48E6AA1B20EF}"/>
              </a:ext>
            </a:extLst>
          </p:cNvPr>
          <p:cNvSpPr>
            <a:spLocks noGrp="1"/>
          </p:cNvSpPr>
          <p:nvPr>
            <p:ph type="title"/>
          </p:nvPr>
        </p:nvSpPr>
        <p:spPr>
          <a:xfrm>
            <a:off x="838200" y="1464806"/>
            <a:ext cx="10515600" cy="2852737"/>
          </a:xfrm>
        </p:spPr>
        <p:txBody>
          <a:bodyPr anchor="ctr"/>
          <a:lstStyle/>
          <a:p>
            <a:r>
              <a:rPr lang="en-US"/>
              <a:t>Detailed Testing Plans</a:t>
            </a:r>
          </a:p>
        </p:txBody>
      </p:sp>
    </p:spTree>
    <p:extLst>
      <p:ext uri="{BB962C8B-B14F-4D97-AF65-F5344CB8AC3E}">
        <p14:creationId xmlns:p14="http://schemas.microsoft.com/office/powerpoint/2010/main" val="4085623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7206F-668A-4ABD-5ACC-69648524BDD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BD35A4A-6ABE-409D-AB7D-362234B114B9}"/>
              </a:ext>
            </a:extLst>
          </p:cNvPr>
          <p:cNvSpPr>
            <a:spLocks noGrp="1"/>
          </p:cNvSpPr>
          <p:nvPr>
            <p:ph type="title"/>
          </p:nvPr>
        </p:nvSpPr>
        <p:spPr/>
        <p:txBody>
          <a:bodyPr>
            <a:normAutofit/>
          </a:bodyPr>
          <a:lstStyle/>
          <a:p>
            <a:r>
              <a:rPr lang="en-US"/>
              <a:t>Steering – Time </a:t>
            </a:r>
            <a:r>
              <a:rPr lang="en-US" kern="100"/>
              <a:t>Test 1</a:t>
            </a:r>
            <a:endParaRPr lang="en-US"/>
          </a:p>
        </p:txBody>
      </p:sp>
      <p:sp>
        <p:nvSpPr>
          <p:cNvPr id="6" name="TextBox 5">
            <a:extLst>
              <a:ext uri="{FF2B5EF4-FFF2-40B4-BE49-F238E27FC236}">
                <a16:creationId xmlns:a16="http://schemas.microsoft.com/office/drawing/2014/main" id="{B6187359-A544-A26C-3716-8113EC42CFE2}"/>
              </a:ext>
            </a:extLst>
          </p:cNvPr>
          <p:cNvSpPr txBox="1"/>
          <p:nvPr/>
        </p:nvSpPr>
        <p:spPr>
          <a:xfrm>
            <a:off x="10915650" y="6492758"/>
            <a:ext cx="1276350" cy="307777"/>
          </a:xfrm>
          <a:prstGeom prst="rect">
            <a:avLst/>
          </a:prstGeom>
          <a:noFill/>
        </p:spPr>
        <p:txBody>
          <a:bodyPr wrap="square" lIns="91440" tIns="45720" rIns="91440" bIns="45720" rtlCol="0" anchor="t">
            <a:spAutoFit/>
          </a:bodyPr>
          <a:lstStyle/>
          <a:p>
            <a:pPr algn="r"/>
            <a:r>
              <a:rPr lang="en-US" sz="1400"/>
              <a:t>SC 8</a:t>
            </a:r>
          </a:p>
        </p:txBody>
      </p:sp>
      <p:sp>
        <p:nvSpPr>
          <p:cNvPr id="4" name="Content Placeholder 1">
            <a:extLst>
              <a:ext uri="{FF2B5EF4-FFF2-40B4-BE49-F238E27FC236}">
                <a16:creationId xmlns:a16="http://schemas.microsoft.com/office/drawing/2014/main" id="{9AB4D0C8-80B4-C39A-EF18-4947FD8E1170}"/>
              </a:ext>
            </a:extLst>
          </p:cNvPr>
          <p:cNvSpPr>
            <a:spLocks noGrp="1"/>
          </p:cNvSpPr>
          <p:nvPr>
            <p:ph idx="1"/>
          </p:nvPr>
        </p:nvSpPr>
        <p:spPr>
          <a:xfrm>
            <a:off x="55114" y="1672087"/>
            <a:ext cx="12143835" cy="979014"/>
          </a:xfrm>
        </p:spPr>
        <p:txBody>
          <a:bodyPr vert="horz" lIns="91440" tIns="45720" rIns="91440" bIns="45720" rtlCol="0" anchor="t">
            <a:normAutofit/>
          </a:bodyPr>
          <a:lstStyle/>
          <a:p>
            <a:r>
              <a:rPr lang="en-US" sz="2000">
                <a:latin typeface="Arial"/>
                <a:cs typeface="Arial"/>
              </a:rPr>
              <a:t>This test measures the time response to achieve an angle, to start a turn, and the rate of steering. These values will allow for the proper preparation of response time from the system to meet safety requirements. </a:t>
            </a:r>
            <a:endParaRPr lang="en-US" sz="2400"/>
          </a:p>
        </p:txBody>
      </p:sp>
      <p:graphicFrame>
        <p:nvGraphicFramePr>
          <p:cNvPr id="5" name="Table 4">
            <a:extLst>
              <a:ext uri="{FF2B5EF4-FFF2-40B4-BE49-F238E27FC236}">
                <a16:creationId xmlns:a16="http://schemas.microsoft.com/office/drawing/2014/main" id="{50A85C3A-CB22-A135-699A-842BD13F94AD}"/>
              </a:ext>
            </a:extLst>
          </p:cNvPr>
          <p:cNvGraphicFramePr>
            <a:graphicFrameLocks noGrp="1"/>
          </p:cNvGraphicFramePr>
          <p:nvPr>
            <p:extLst>
              <p:ext uri="{D42A27DB-BD31-4B8C-83A1-F6EECF244321}">
                <p14:modId xmlns:p14="http://schemas.microsoft.com/office/powerpoint/2010/main" val="3260761692"/>
              </p:ext>
            </p:extLst>
          </p:nvPr>
        </p:nvGraphicFramePr>
        <p:xfrm>
          <a:off x="96160" y="2665249"/>
          <a:ext cx="12062952" cy="2011681"/>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94286">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223109">
                <a:tc>
                  <a:txBody>
                    <a:bodyPr/>
                    <a:lstStyle/>
                    <a:p>
                      <a:pPr marL="285750" indent="-285750">
                        <a:buFont typeface="Arial"/>
                        <a:buChar char="•"/>
                      </a:pPr>
                      <a:r>
                        <a:rPr lang="en-US"/>
                        <a:t>Camera </a:t>
                      </a:r>
                    </a:p>
                    <a:p>
                      <a:pPr marL="285750" indent="-285750">
                        <a:buFont typeface="Arial"/>
                        <a:buChar char="•"/>
                      </a:pPr>
                      <a:r>
                        <a:rPr lang="en-US"/>
                        <a:t>Measuring tape</a:t>
                      </a:r>
                    </a:p>
                    <a:p>
                      <a:pPr marL="285750" indent="-285750">
                        <a:buFont typeface="Arial"/>
                        <a:buChar char="•"/>
                      </a:pPr>
                      <a:r>
                        <a:rPr lang="en-US"/>
                        <a:t>Phone timer</a:t>
                      </a:r>
                    </a:p>
                    <a:p>
                      <a:pPr marL="285750" indent="-285750">
                        <a:buFont typeface="Arial"/>
                        <a:buChar char="•"/>
                      </a:pPr>
                      <a:r>
                        <a:rPr lang="en-US"/>
                        <a:t>Space to turn wheels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285750" indent="-285750">
                        <a:buFont typeface="Arial"/>
                        <a:buChar char="•"/>
                      </a:pPr>
                      <a:r>
                        <a:rPr lang="en-US"/>
                        <a:t>Time to achieve an angle </a:t>
                      </a:r>
                    </a:p>
                    <a:p>
                      <a:pPr marL="285750" indent="-285750">
                        <a:buFont typeface="Arial"/>
                        <a:buChar char="•"/>
                      </a:pPr>
                      <a:r>
                        <a:rPr lang="en-US"/>
                        <a:t>Time to start a turn</a:t>
                      </a:r>
                    </a:p>
                    <a:p>
                      <a:pPr marL="285750" indent="-285750">
                        <a:buFont typeface="Arial"/>
                        <a:buChar char="•"/>
                      </a:pPr>
                      <a:r>
                        <a:rPr lang="en-US"/>
                        <a:t>Rate of steering (Time to perform a turn)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285750" indent="-285750">
                        <a:buFont typeface="Arial" panose="020B0604020202020204" pitchFamily="34" charset="0"/>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454830495"/>
                  </a:ext>
                </a:extLst>
              </a:tr>
              <a:tr h="394286">
                <a:tc>
                  <a:txBody>
                    <a:bodyPr/>
                    <a:lstStyle/>
                    <a:p>
                      <a:pPr marL="0" lvl="0" indent="0">
                        <a:buFont typeface="Arial"/>
                        <a:buNone/>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285750" lvl="0" indent="-285750">
                        <a:buFont typeface="Arial"/>
                        <a:buChar char="•"/>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lvl="0" indent="0">
                        <a:buNone/>
                      </a:pPr>
                      <a:endParaRPr lang="en-US" sz="1800" b="0" i="0" u="none" strike="noStrike" noProof="0">
                        <a:latin typeface="Calibri"/>
                        <a:ea typeface="Calibri"/>
                        <a:cs typeface="Calibri"/>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A5D81283-5E7D-F75C-C531-FA9E14B80928}"/>
              </a:ext>
            </a:extLst>
          </p:cNvPr>
          <p:cNvGraphicFramePr>
            <a:graphicFrameLocks noGrp="1"/>
          </p:cNvGraphicFramePr>
          <p:nvPr>
            <p:extLst>
              <p:ext uri="{D42A27DB-BD31-4B8C-83A1-F6EECF244321}">
                <p14:modId xmlns:p14="http://schemas.microsoft.com/office/powerpoint/2010/main" val="2651051240"/>
              </p:ext>
            </p:extLst>
          </p:nvPr>
        </p:nvGraphicFramePr>
        <p:xfrm>
          <a:off x="613568" y="4853324"/>
          <a:ext cx="10837214" cy="1019432"/>
        </p:xfrm>
        <a:graphic>
          <a:graphicData uri="http://schemas.openxmlformats.org/drawingml/2006/table">
            <a:tbl>
              <a:tblPr firstRow="1" bandRow="1">
                <a:tableStyleId>{2D5ABB26-0587-4C30-8999-92F81FD0307C}</a:tableStyleId>
              </a:tblPr>
              <a:tblGrid>
                <a:gridCol w="3712398">
                  <a:extLst>
                    <a:ext uri="{9D8B030D-6E8A-4147-A177-3AD203B41FA5}">
                      <a16:colId xmlns:a16="http://schemas.microsoft.com/office/drawing/2014/main" val="3846674841"/>
                    </a:ext>
                  </a:extLst>
                </a:gridCol>
                <a:gridCol w="3562408">
                  <a:extLst>
                    <a:ext uri="{9D8B030D-6E8A-4147-A177-3AD203B41FA5}">
                      <a16:colId xmlns:a16="http://schemas.microsoft.com/office/drawing/2014/main" val="1956530731"/>
                    </a:ext>
                  </a:extLst>
                </a:gridCol>
                <a:gridCol w="3562408">
                  <a:extLst>
                    <a:ext uri="{9D8B030D-6E8A-4147-A177-3AD203B41FA5}">
                      <a16:colId xmlns:a16="http://schemas.microsoft.com/office/drawing/2014/main" val="2575245771"/>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a:t>Complete safety checklist. Secure the cart on level ground.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a:t>2. Preform test from computer and record results.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a:t>3. Use video to determine values for each action. Repeat all measurements for accuracy.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3886669"/>
                  </a:ext>
                </a:extLst>
              </a:tr>
            </a:tbl>
          </a:graphicData>
        </a:graphic>
      </p:graphicFrame>
    </p:spTree>
    <p:extLst>
      <p:ext uri="{BB962C8B-B14F-4D97-AF65-F5344CB8AC3E}">
        <p14:creationId xmlns:p14="http://schemas.microsoft.com/office/powerpoint/2010/main" val="834318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A9D3A-3541-0D59-D43F-2B4EAADC453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CDA671C-2EE5-4E1A-22B4-B5B08B271AEB}"/>
              </a:ext>
            </a:extLst>
          </p:cNvPr>
          <p:cNvSpPr>
            <a:spLocks noGrp="1"/>
          </p:cNvSpPr>
          <p:nvPr>
            <p:ph type="title"/>
          </p:nvPr>
        </p:nvSpPr>
        <p:spPr/>
        <p:txBody>
          <a:bodyPr>
            <a:normAutofit/>
          </a:bodyPr>
          <a:lstStyle/>
          <a:p>
            <a:r>
              <a:rPr lang="en-US"/>
              <a:t>Steering – Time </a:t>
            </a:r>
            <a:r>
              <a:rPr lang="en-US" kern="100"/>
              <a:t>Test 1 Demo</a:t>
            </a:r>
            <a:endParaRPr lang="en-US"/>
          </a:p>
        </p:txBody>
      </p:sp>
      <p:sp>
        <p:nvSpPr>
          <p:cNvPr id="6" name="TextBox 5">
            <a:extLst>
              <a:ext uri="{FF2B5EF4-FFF2-40B4-BE49-F238E27FC236}">
                <a16:creationId xmlns:a16="http://schemas.microsoft.com/office/drawing/2014/main" id="{6A8A7776-556C-2FF5-3978-6DBADB4C9BE1}"/>
              </a:ext>
            </a:extLst>
          </p:cNvPr>
          <p:cNvSpPr txBox="1"/>
          <p:nvPr/>
        </p:nvSpPr>
        <p:spPr>
          <a:xfrm>
            <a:off x="10915650" y="6492758"/>
            <a:ext cx="1276350" cy="307777"/>
          </a:xfrm>
          <a:prstGeom prst="rect">
            <a:avLst/>
          </a:prstGeom>
          <a:noFill/>
        </p:spPr>
        <p:txBody>
          <a:bodyPr wrap="square" lIns="91440" tIns="45720" rIns="91440" bIns="45720" rtlCol="0" anchor="t">
            <a:spAutoFit/>
          </a:bodyPr>
          <a:lstStyle/>
          <a:p>
            <a:pPr algn="r"/>
            <a:r>
              <a:rPr lang="en-US" sz="1400"/>
              <a:t>SC 9</a:t>
            </a:r>
          </a:p>
        </p:txBody>
      </p:sp>
      <p:pic>
        <p:nvPicPr>
          <p:cNvPr id="2" name="MicrosoftTeams-video (2)">
            <a:hlinkClick r:id="" action="ppaction://media"/>
            <a:extLst>
              <a:ext uri="{FF2B5EF4-FFF2-40B4-BE49-F238E27FC236}">
                <a16:creationId xmlns:a16="http://schemas.microsoft.com/office/drawing/2014/main" id="{1092D7BF-E76E-42E0-D455-2FE4046325F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rot="16200000">
            <a:off x="1957508" y="565951"/>
            <a:ext cx="3934279" cy="6977047"/>
          </a:xfrm>
          <a:prstGeom prst="rect">
            <a:avLst/>
          </a:prstGeom>
        </p:spPr>
      </p:pic>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256672B1-FF95-B603-C416-69257E4B546D}"/>
                  </a:ext>
                </a:extLst>
              </p:cNvPr>
              <p:cNvSpPr txBox="1"/>
              <p:nvPr/>
            </p:nvSpPr>
            <p:spPr>
              <a:xfrm>
                <a:off x="7855027" y="2695634"/>
                <a:ext cx="3723701" cy="1030860"/>
              </a:xfrm>
              <a:prstGeom prst="rect">
                <a:avLst/>
              </a:prstGeom>
              <a:noFill/>
            </p:spPr>
            <p:txBody>
              <a:bodyPr wrap="square">
                <a:spAutoFit/>
              </a:bodyPr>
              <a:lstStyle/>
              <a:p>
                <a:pPr marR="0" lvl="0">
                  <a:lnSpc>
                    <a:spcPct val="115000"/>
                  </a:lnSpc>
                </a:pPr>
                <a:r>
                  <a:rPr lang="en-US" sz="1800" b="1" kern="100">
                    <a:effectLst/>
                  </a:rPr>
                  <a:t>ER3- Time to Achieve Angle</a:t>
                </a:r>
                <a:r>
                  <a:rPr lang="en-US" b="1" kern="100"/>
                  <a:t>: 310ms</a:t>
                </a:r>
                <a:endParaRPr lang="en-US" sz="1800" b="1" kern="100">
                  <a:effectLst/>
                </a:endParaRPr>
              </a:p>
              <a:p>
                <a:pPr marR="0" lvl="0">
                  <a:lnSpc>
                    <a:spcPct val="115000"/>
                  </a:lnSpc>
                </a:pPr>
                <a:r>
                  <a:rPr lang="en-US" sz="1800" b="1" kern="100">
                    <a:effectLst/>
                  </a:rPr>
                  <a:t>ER4- Time to Start Turn: 250ms</a:t>
                </a:r>
              </a:p>
              <a:p>
                <a:pPr marR="0" lvl="0">
                  <a:lnSpc>
                    <a:spcPct val="115000"/>
                  </a:lnSpc>
                </a:pPr>
                <a:r>
                  <a:rPr lang="en-US" sz="1800" b="1" kern="100">
                    <a:effectLst/>
                  </a:rPr>
                  <a:t>ER5- Rate of Steering: 75</a:t>
                </a:r>
                <a14:m>
                  <m:oMath xmlns:m="http://schemas.openxmlformats.org/officeDocument/2006/math">
                    <m:r>
                      <a:rPr lang="en-US" sz="1800" b="1" i="1" kern="100" smtClean="0">
                        <a:effectLst/>
                        <a:latin typeface="Cambria Math" panose="02040503050406030204" pitchFamily="18" charset="0"/>
                        <a:ea typeface="Cambria Math" panose="02040503050406030204" pitchFamily="18" charset="0"/>
                      </a:rPr>
                      <m:t>°/</m:t>
                    </m:r>
                    <m:r>
                      <a:rPr lang="en-US" sz="1800" b="1" i="1" kern="100" smtClean="0">
                        <a:effectLst/>
                        <a:latin typeface="Cambria Math" panose="02040503050406030204" pitchFamily="18" charset="0"/>
                        <a:ea typeface="Cambria Math" panose="02040503050406030204" pitchFamily="18" charset="0"/>
                      </a:rPr>
                      <m:t>𝒔</m:t>
                    </m:r>
                  </m:oMath>
                </a14:m>
                <a:endParaRPr lang="en-US" sz="1800" b="1" kern="100">
                  <a:effectLst/>
                  <a:latin typeface="Aptos" panose="020B0004020202020204" pitchFamily="34" charset="0"/>
                  <a:ea typeface="Aptos" panose="020B0004020202020204" pitchFamily="34" charset="0"/>
                  <a:cs typeface="Arial" panose="020B0604020202020204" pitchFamily="34" charset="0"/>
                </a:endParaRPr>
              </a:p>
            </p:txBody>
          </p:sp>
        </mc:Choice>
        <mc:Fallback>
          <p:sp>
            <p:nvSpPr>
              <p:cNvPr id="5" name="TextBox 4">
                <a:extLst>
                  <a:ext uri="{FF2B5EF4-FFF2-40B4-BE49-F238E27FC236}">
                    <a16:creationId xmlns:a16="http://schemas.microsoft.com/office/drawing/2014/main" id="{256672B1-FF95-B603-C416-69257E4B546D}"/>
                  </a:ext>
                </a:extLst>
              </p:cNvPr>
              <p:cNvSpPr txBox="1">
                <a:spLocks noRot="1" noChangeAspect="1" noMove="1" noResize="1" noEditPoints="1" noAdjustHandles="1" noChangeArrowheads="1" noChangeShapeType="1" noTextEdit="1"/>
              </p:cNvSpPr>
              <p:nvPr/>
            </p:nvSpPr>
            <p:spPr>
              <a:xfrm>
                <a:off x="7855027" y="2695634"/>
                <a:ext cx="3723701" cy="1030860"/>
              </a:xfrm>
              <a:prstGeom prst="rect">
                <a:avLst/>
              </a:prstGeom>
              <a:blipFill>
                <a:blip r:embed="rId6"/>
                <a:stretch>
                  <a:fillRect l="-1475" t="-592" b="-8284"/>
                </a:stretch>
              </a:blipFill>
            </p:spPr>
            <p:txBody>
              <a:bodyPr/>
              <a:lstStyle/>
              <a:p>
                <a:r>
                  <a:rPr lang="en-US">
                    <a:noFill/>
                  </a:rPr>
                  <a:t> </a:t>
                </a:r>
              </a:p>
            </p:txBody>
          </p:sp>
        </mc:Fallback>
      </mc:AlternateContent>
    </p:spTree>
    <p:extLst>
      <p:ext uri="{BB962C8B-B14F-4D97-AF65-F5344CB8AC3E}">
        <p14:creationId xmlns:p14="http://schemas.microsoft.com/office/powerpoint/2010/main" val="389855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386B9-B5D8-9E9E-CB33-7290A26BD46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754A1DF-522D-8CF0-BE54-18203002E4EB}"/>
              </a:ext>
            </a:extLst>
          </p:cNvPr>
          <p:cNvSpPr>
            <a:spLocks noGrp="1"/>
          </p:cNvSpPr>
          <p:nvPr>
            <p:ph type="title"/>
          </p:nvPr>
        </p:nvSpPr>
        <p:spPr/>
        <p:txBody>
          <a:bodyPr>
            <a:normAutofit/>
          </a:bodyPr>
          <a:lstStyle/>
          <a:p>
            <a:r>
              <a:rPr lang="en-US"/>
              <a:t>Steering – Time </a:t>
            </a:r>
            <a:r>
              <a:rPr lang="en-US" kern="100"/>
              <a:t>Test 2</a:t>
            </a:r>
            <a:endParaRPr lang="en-US"/>
          </a:p>
        </p:txBody>
      </p:sp>
      <p:sp>
        <p:nvSpPr>
          <p:cNvPr id="6" name="TextBox 5">
            <a:extLst>
              <a:ext uri="{FF2B5EF4-FFF2-40B4-BE49-F238E27FC236}">
                <a16:creationId xmlns:a16="http://schemas.microsoft.com/office/drawing/2014/main" id="{96EAC1E5-B70E-2D12-9DDC-D849E2C3495C}"/>
              </a:ext>
            </a:extLst>
          </p:cNvPr>
          <p:cNvSpPr txBox="1"/>
          <p:nvPr/>
        </p:nvSpPr>
        <p:spPr>
          <a:xfrm>
            <a:off x="10915650" y="6492758"/>
            <a:ext cx="1276350" cy="307777"/>
          </a:xfrm>
          <a:prstGeom prst="rect">
            <a:avLst/>
          </a:prstGeom>
          <a:noFill/>
        </p:spPr>
        <p:txBody>
          <a:bodyPr wrap="square" rtlCol="0">
            <a:spAutoFit/>
          </a:bodyPr>
          <a:lstStyle/>
          <a:p>
            <a:pPr algn="r"/>
            <a:r>
              <a:rPr lang="en-US" sz="1400"/>
              <a:t>DM 17</a:t>
            </a:r>
          </a:p>
        </p:txBody>
      </p:sp>
      <p:sp>
        <p:nvSpPr>
          <p:cNvPr id="4" name="Content Placeholder 1">
            <a:extLst>
              <a:ext uri="{FF2B5EF4-FFF2-40B4-BE49-F238E27FC236}">
                <a16:creationId xmlns:a16="http://schemas.microsoft.com/office/drawing/2014/main" id="{0B4D70B2-3DE1-D25B-F058-F597553DD637}"/>
              </a:ext>
            </a:extLst>
          </p:cNvPr>
          <p:cNvSpPr>
            <a:spLocks noGrp="1"/>
          </p:cNvSpPr>
          <p:nvPr>
            <p:ph idx="1"/>
          </p:nvPr>
        </p:nvSpPr>
        <p:spPr>
          <a:xfrm>
            <a:off x="55114" y="1672087"/>
            <a:ext cx="12143835" cy="979014"/>
          </a:xfrm>
        </p:spPr>
        <p:txBody>
          <a:bodyPr vert="horz" lIns="91440" tIns="45720" rIns="91440" bIns="45720" rtlCol="0" anchor="t">
            <a:normAutofit/>
          </a:bodyPr>
          <a:lstStyle/>
          <a:p>
            <a:r>
              <a:rPr lang="en-US" sz="2000">
                <a:latin typeface="Arial"/>
                <a:cs typeface="Arial"/>
              </a:rPr>
              <a:t>This test measures the time the steering autonomous and manual modes take to respond to the LiDAR commands. These values are important for ensuring that the system can respond in the time required to be deemed safe.</a:t>
            </a:r>
            <a:endParaRPr lang="en-US" sz="2000">
              <a:solidFill>
                <a:srgbClr val="003366"/>
              </a:solidFill>
            </a:endParaRPr>
          </a:p>
          <a:p>
            <a:endParaRPr lang="en-US" sz="2400"/>
          </a:p>
        </p:txBody>
      </p:sp>
      <p:graphicFrame>
        <p:nvGraphicFramePr>
          <p:cNvPr id="5" name="Table 4">
            <a:extLst>
              <a:ext uri="{FF2B5EF4-FFF2-40B4-BE49-F238E27FC236}">
                <a16:creationId xmlns:a16="http://schemas.microsoft.com/office/drawing/2014/main" id="{D313F32A-AD32-1557-1583-DD4BB36ECD81}"/>
              </a:ext>
            </a:extLst>
          </p:cNvPr>
          <p:cNvGraphicFramePr>
            <a:graphicFrameLocks noGrp="1"/>
          </p:cNvGraphicFramePr>
          <p:nvPr/>
        </p:nvGraphicFramePr>
        <p:xfrm>
          <a:off x="96160" y="2665249"/>
          <a:ext cx="12062952" cy="2011681"/>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94286">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223109">
                <a:tc>
                  <a:txBody>
                    <a:bodyPr/>
                    <a:lstStyle/>
                    <a:p>
                      <a:pPr marL="285750" indent="-285750">
                        <a:buFont typeface="Arial"/>
                        <a:buChar char="•"/>
                      </a:pPr>
                      <a:r>
                        <a:rPr lang="en-US"/>
                        <a:t>Camera</a:t>
                      </a:r>
                    </a:p>
                    <a:p>
                      <a:pPr marL="285750" indent="-285750">
                        <a:buFont typeface="Arial"/>
                        <a:buChar char="•"/>
                      </a:pPr>
                      <a:r>
                        <a:rPr lang="en-US"/>
                        <a:t>Phone timer </a:t>
                      </a:r>
                    </a:p>
                    <a:p>
                      <a:pPr marL="285750" indent="-285750">
                        <a:buFont typeface="Arial"/>
                        <a:buChar char="•"/>
                      </a:pPr>
                      <a:r>
                        <a:rPr lang="en-US"/>
                        <a:t>Empty parking lot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285750" indent="-285750">
                        <a:buFont typeface="Arial"/>
                        <a:buChar char="•"/>
                      </a:pPr>
                      <a:r>
                        <a:rPr lang="en-US"/>
                        <a:t>Manual override response time</a:t>
                      </a:r>
                    </a:p>
                    <a:p>
                      <a:pPr marL="285750" indent="-285750">
                        <a:buFont typeface="Arial"/>
                        <a:buChar char="•"/>
                      </a:pPr>
                      <a:r>
                        <a:rPr lang="en-US"/>
                        <a:t>Actuation response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454830495"/>
                  </a:ext>
                </a:extLst>
              </a:tr>
              <a:tr h="394286">
                <a:tc>
                  <a:txBody>
                    <a:bodyPr/>
                    <a:lstStyle/>
                    <a:p>
                      <a:pPr marL="0" lvl="0" indent="0">
                        <a:buFont typeface="Arial"/>
                        <a:buNone/>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285750" lvl="0" indent="-285750">
                        <a:buFont typeface="Arial"/>
                        <a:buChar char="•"/>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lvl="0" indent="0">
                        <a:buNone/>
                      </a:pPr>
                      <a:endParaRPr lang="en-US" sz="1800" b="0" i="0" u="none" strike="noStrike" noProof="0">
                        <a:latin typeface="Calibri"/>
                        <a:ea typeface="Calibri"/>
                        <a:cs typeface="Calibri"/>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68783386"/>
                  </a:ext>
                </a:extLst>
              </a:tr>
            </a:tbl>
          </a:graphicData>
        </a:graphic>
      </p:graphicFrame>
      <p:graphicFrame>
        <p:nvGraphicFramePr>
          <p:cNvPr id="2" name="Table 1">
            <a:extLst>
              <a:ext uri="{FF2B5EF4-FFF2-40B4-BE49-F238E27FC236}">
                <a16:creationId xmlns:a16="http://schemas.microsoft.com/office/drawing/2014/main" id="{E2A3204E-FE82-91CB-2714-0EB273739B52}"/>
              </a:ext>
            </a:extLst>
          </p:cNvPr>
          <p:cNvGraphicFramePr>
            <a:graphicFrameLocks noGrp="1"/>
          </p:cNvGraphicFramePr>
          <p:nvPr>
            <p:extLst>
              <p:ext uri="{D42A27DB-BD31-4B8C-83A1-F6EECF244321}">
                <p14:modId xmlns:p14="http://schemas.microsoft.com/office/powerpoint/2010/main" val="3990339623"/>
              </p:ext>
            </p:extLst>
          </p:nvPr>
        </p:nvGraphicFramePr>
        <p:xfrm>
          <a:off x="613568" y="4853324"/>
          <a:ext cx="10837214" cy="1019432"/>
        </p:xfrm>
        <a:graphic>
          <a:graphicData uri="http://schemas.openxmlformats.org/drawingml/2006/table">
            <a:tbl>
              <a:tblPr firstRow="1" bandRow="1">
                <a:tableStyleId>{2D5ABB26-0587-4C30-8999-92F81FD0307C}</a:tableStyleId>
              </a:tblPr>
              <a:tblGrid>
                <a:gridCol w="3712398">
                  <a:extLst>
                    <a:ext uri="{9D8B030D-6E8A-4147-A177-3AD203B41FA5}">
                      <a16:colId xmlns:a16="http://schemas.microsoft.com/office/drawing/2014/main" val="3846674841"/>
                    </a:ext>
                  </a:extLst>
                </a:gridCol>
                <a:gridCol w="3562408">
                  <a:extLst>
                    <a:ext uri="{9D8B030D-6E8A-4147-A177-3AD203B41FA5}">
                      <a16:colId xmlns:a16="http://schemas.microsoft.com/office/drawing/2014/main" val="1956530731"/>
                    </a:ext>
                  </a:extLst>
                </a:gridCol>
                <a:gridCol w="3562408">
                  <a:extLst>
                    <a:ext uri="{9D8B030D-6E8A-4147-A177-3AD203B41FA5}">
                      <a16:colId xmlns:a16="http://schemas.microsoft.com/office/drawing/2014/main" val="2575245771"/>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a:t>Complete safety checklist. Secure the cart on level ground.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a:t>2. Preform test from computer and record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a:t>3. Use video and timer to determine values for each action. Repeat all measurements for accuracy.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3886669"/>
                  </a:ext>
                </a:extLst>
              </a:tr>
            </a:tbl>
          </a:graphicData>
        </a:graphic>
      </p:graphicFrame>
    </p:spTree>
    <p:extLst>
      <p:ext uri="{BB962C8B-B14F-4D97-AF65-F5344CB8AC3E}">
        <p14:creationId xmlns:p14="http://schemas.microsoft.com/office/powerpoint/2010/main" val="191922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5116F-9797-053F-C52C-E0546436A9B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218F70D-0023-6490-D749-3D65159433B1}"/>
              </a:ext>
            </a:extLst>
          </p:cNvPr>
          <p:cNvSpPr>
            <a:spLocks noGrp="1"/>
          </p:cNvSpPr>
          <p:nvPr>
            <p:ph type="title"/>
          </p:nvPr>
        </p:nvSpPr>
        <p:spPr/>
        <p:txBody>
          <a:bodyPr>
            <a:normAutofit/>
          </a:bodyPr>
          <a:lstStyle/>
          <a:p>
            <a:r>
              <a:rPr lang="en-US"/>
              <a:t>Steering – Time Test 2 Demo</a:t>
            </a:r>
          </a:p>
        </p:txBody>
      </p:sp>
      <p:sp>
        <p:nvSpPr>
          <p:cNvPr id="6" name="TextBox 5">
            <a:extLst>
              <a:ext uri="{FF2B5EF4-FFF2-40B4-BE49-F238E27FC236}">
                <a16:creationId xmlns:a16="http://schemas.microsoft.com/office/drawing/2014/main" id="{F6AE05E0-406E-AFCB-2588-7B319E50AFDE}"/>
              </a:ext>
            </a:extLst>
          </p:cNvPr>
          <p:cNvSpPr txBox="1"/>
          <p:nvPr/>
        </p:nvSpPr>
        <p:spPr>
          <a:xfrm>
            <a:off x="10915650" y="6492758"/>
            <a:ext cx="1276350" cy="307777"/>
          </a:xfrm>
          <a:prstGeom prst="rect">
            <a:avLst/>
          </a:prstGeom>
          <a:noFill/>
        </p:spPr>
        <p:txBody>
          <a:bodyPr wrap="square" rtlCol="0">
            <a:spAutoFit/>
          </a:bodyPr>
          <a:lstStyle/>
          <a:p>
            <a:pPr algn="r"/>
            <a:r>
              <a:rPr lang="en-US" sz="1400"/>
              <a:t>DM 18</a:t>
            </a:r>
          </a:p>
        </p:txBody>
      </p:sp>
      <p:sp>
        <p:nvSpPr>
          <p:cNvPr id="4" name="TextBox 3">
            <a:extLst>
              <a:ext uri="{FF2B5EF4-FFF2-40B4-BE49-F238E27FC236}">
                <a16:creationId xmlns:a16="http://schemas.microsoft.com/office/drawing/2014/main" id="{72646AAF-0435-B43A-3026-79B53285CA76}"/>
              </a:ext>
            </a:extLst>
          </p:cNvPr>
          <p:cNvSpPr txBox="1"/>
          <p:nvPr/>
        </p:nvSpPr>
        <p:spPr>
          <a:xfrm>
            <a:off x="7266209" y="3284451"/>
            <a:ext cx="4530937" cy="392159"/>
          </a:xfrm>
          <a:prstGeom prst="rect">
            <a:avLst/>
          </a:prstGeom>
          <a:noFill/>
        </p:spPr>
        <p:txBody>
          <a:bodyPr wrap="square">
            <a:spAutoFit/>
          </a:bodyPr>
          <a:lstStyle/>
          <a:p>
            <a:pPr marR="0" lvl="0">
              <a:lnSpc>
                <a:spcPct val="115000"/>
              </a:lnSpc>
            </a:pPr>
            <a:r>
              <a:rPr lang="en-US" b="1" kern="100"/>
              <a:t>ER1- Manual Override Response Time: 150ms</a:t>
            </a:r>
          </a:p>
        </p:txBody>
      </p:sp>
      <p:pic>
        <p:nvPicPr>
          <p:cNvPr id="2" name="MicrosoftTeams-video (4)">
            <a:hlinkClick r:id="" action="ppaction://media"/>
            <a:extLst>
              <a:ext uri="{FF2B5EF4-FFF2-40B4-BE49-F238E27FC236}">
                <a16:creationId xmlns:a16="http://schemas.microsoft.com/office/drawing/2014/main" id="{DBCBEF30-C156-884B-5B4F-ABA460CDCF2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rot="16200000">
            <a:off x="1764116" y="439927"/>
            <a:ext cx="3857625" cy="6858000"/>
          </a:xfrm>
          <a:prstGeom prst="rect">
            <a:avLst/>
          </a:prstGeom>
        </p:spPr>
      </p:pic>
    </p:spTree>
    <p:extLst>
      <p:ext uri="{BB962C8B-B14F-4D97-AF65-F5344CB8AC3E}">
        <p14:creationId xmlns:p14="http://schemas.microsoft.com/office/powerpoint/2010/main" val="357204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72722-B898-3849-2712-1BD77B04F53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CB2A604-A6D4-AE3E-F017-D947E8E8206B}"/>
              </a:ext>
            </a:extLst>
          </p:cNvPr>
          <p:cNvSpPr>
            <a:spLocks noGrp="1"/>
          </p:cNvSpPr>
          <p:nvPr>
            <p:ph type="title"/>
          </p:nvPr>
        </p:nvSpPr>
        <p:spPr/>
        <p:txBody>
          <a:bodyPr>
            <a:normAutofit/>
          </a:bodyPr>
          <a:lstStyle/>
          <a:p>
            <a:r>
              <a:rPr lang="en-US"/>
              <a:t>Steering – Time </a:t>
            </a:r>
            <a:r>
              <a:rPr lang="en-US" kern="100"/>
              <a:t>Test 2 Demo</a:t>
            </a:r>
            <a:endParaRPr lang="en-US"/>
          </a:p>
        </p:txBody>
      </p:sp>
      <p:sp>
        <p:nvSpPr>
          <p:cNvPr id="6" name="TextBox 5">
            <a:extLst>
              <a:ext uri="{FF2B5EF4-FFF2-40B4-BE49-F238E27FC236}">
                <a16:creationId xmlns:a16="http://schemas.microsoft.com/office/drawing/2014/main" id="{6B93D67D-FA15-33E1-ACE5-F084F623C4A9}"/>
              </a:ext>
            </a:extLst>
          </p:cNvPr>
          <p:cNvSpPr txBox="1"/>
          <p:nvPr/>
        </p:nvSpPr>
        <p:spPr>
          <a:xfrm>
            <a:off x="10915650" y="6492758"/>
            <a:ext cx="1276350" cy="307777"/>
          </a:xfrm>
          <a:prstGeom prst="rect">
            <a:avLst/>
          </a:prstGeom>
          <a:noFill/>
        </p:spPr>
        <p:txBody>
          <a:bodyPr wrap="square" rtlCol="0">
            <a:spAutoFit/>
          </a:bodyPr>
          <a:lstStyle/>
          <a:p>
            <a:pPr algn="r"/>
            <a:r>
              <a:rPr lang="en-US" sz="1400"/>
              <a:t>DM 18</a:t>
            </a:r>
          </a:p>
        </p:txBody>
      </p:sp>
      <p:sp>
        <p:nvSpPr>
          <p:cNvPr id="4" name="TextBox 3">
            <a:extLst>
              <a:ext uri="{FF2B5EF4-FFF2-40B4-BE49-F238E27FC236}">
                <a16:creationId xmlns:a16="http://schemas.microsoft.com/office/drawing/2014/main" id="{3039ECEB-6818-3B3B-C9D0-2D4DC5B2EF1E}"/>
              </a:ext>
            </a:extLst>
          </p:cNvPr>
          <p:cNvSpPr txBox="1"/>
          <p:nvPr/>
        </p:nvSpPr>
        <p:spPr>
          <a:xfrm>
            <a:off x="7266209" y="3284451"/>
            <a:ext cx="4530937" cy="392159"/>
          </a:xfrm>
          <a:prstGeom prst="rect">
            <a:avLst/>
          </a:prstGeom>
          <a:noFill/>
        </p:spPr>
        <p:txBody>
          <a:bodyPr wrap="square">
            <a:spAutoFit/>
          </a:bodyPr>
          <a:lstStyle/>
          <a:p>
            <a:pPr marR="0" lvl="0">
              <a:lnSpc>
                <a:spcPct val="115000"/>
              </a:lnSpc>
            </a:pPr>
            <a:r>
              <a:rPr lang="en-US" b="1" kern="100"/>
              <a:t>ER2- Actuation Response Time: 850ms</a:t>
            </a:r>
          </a:p>
        </p:txBody>
      </p:sp>
      <p:sp>
        <p:nvSpPr>
          <p:cNvPr id="5" name="TextBox 4">
            <a:extLst>
              <a:ext uri="{FF2B5EF4-FFF2-40B4-BE49-F238E27FC236}">
                <a16:creationId xmlns:a16="http://schemas.microsoft.com/office/drawing/2014/main" id="{00235D37-B935-A42B-28AB-1B82B6FF0E27}"/>
              </a:ext>
            </a:extLst>
          </p:cNvPr>
          <p:cNvSpPr txBox="1"/>
          <p:nvPr/>
        </p:nvSpPr>
        <p:spPr>
          <a:xfrm>
            <a:off x="556536" y="5895110"/>
            <a:ext cx="6294538" cy="646331"/>
          </a:xfrm>
          <a:prstGeom prst="rect">
            <a:avLst/>
          </a:prstGeom>
          <a:noFill/>
        </p:spPr>
        <p:txBody>
          <a:bodyPr wrap="square" rtlCol="0">
            <a:spAutoFit/>
          </a:bodyPr>
          <a:lstStyle/>
          <a:p>
            <a:r>
              <a:rPr lang="en-US"/>
              <a:t>*First successful test of steering wheel being moved autonomously!       </a:t>
            </a:r>
            <a:r>
              <a:rPr lang="en-US">
                <a:solidFill>
                  <a:schemeClr val="bg1"/>
                </a:solidFill>
              </a:rPr>
              <a:t>*</a:t>
            </a:r>
            <a:endParaRPr lang="en-US"/>
          </a:p>
        </p:txBody>
      </p:sp>
      <p:pic>
        <p:nvPicPr>
          <p:cNvPr id="8" name="MicrosoftTeams-video (3)">
            <a:hlinkClick r:id="" action="ppaction://media"/>
            <a:extLst>
              <a:ext uri="{FF2B5EF4-FFF2-40B4-BE49-F238E27FC236}">
                <a16:creationId xmlns:a16="http://schemas.microsoft.com/office/drawing/2014/main" id="{DC0A6BEE-01C1-7CB1-36B7-D19FEBCFBF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56536" y="2280658"/>
            <a:ext cx="6096000" cy="3429000"/>
          </a:xfrm>
          <a:prstGeom prst="rect">
            <a:avLst/>
          </a:prstGeom>
        </p:spPr>
      </p:pic>
    </p:spTree>
    <p:extLst>
      <p:ext uri="{BB962C8B-B14F-4D97-AF65-F5344CB8AC3E}">
        <p14:creationId xmlns:p14="http://schemas.microsoft.com/office/powerpoint/2010/main" val="232078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7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5D4002-E8AF-5837-6C9D-5F51F3193A89}"/>
              </a:ext>
            </a:extLst>
          </p:cNvPr>
          <p:cNvSpPr>
            <a:spLocks noGrp="1"/>
          </p:cNvSpPr>
          <p:nvPr>
            <p:ph type="title"/>
          </p:nvPr>
        </p:nvSpPr>
        <p:spPr/>
        <p:txBody>
          <a:bodyPr/>
          <a:lstStyle/>
          <a:p>
            <a:r>
              <a:rPr lang="en-US"/>
              <a:t>Throttle Previous Tests</a:t>
            </a:r>
          </a:p>
        </p:txBody>
      </p:sp>
      <p:sp>
        <p:nvSpPr>
          <p:cNvPr id="4" name="Content Placeholder 1">
            <a:extLst>
              <a:ext uri="{FF2B5EF4-FFF2-40B4-BE49-F238E27FC236}">
                <a16:creationId xmlns:a16="http://schemas.microsoft.com/office/drawing/2014/main" id="{BEC30123-BD0C-556A-E437-B034199B20A4}"/>
              </a:ext>
            </a:extLst>
          </p:cNvPr>
          <p:cNvSpPr>
            <a:spLocks noGrp="1"/>
          </p:cNvSpPr>
          <p:nvPr>
            <p:ph idx="1"/>
          </p:nvPr>
        </p:nvSpPr>
        <p:spPr>
          <a:xfrm>
            <a:off x="0" y="1513610"/>
            <a:ext cx="5491726" cy="1405358"/>
          </a:xfrm>
        </p:spPr>
        <p:txBody>
          <a:bodyPr vert="horz" lIns="91440" tIns="45720" rIns="91440" bIns="45720" rtlCol="0" anchor="t">
            <a:normAutofit/>
          </a:bodyPr>
          <a:lstStyle/>
          <a:p>
            <a:pPr marL="0" indent="0">
              <a:lnSpc>
                <a:spcPct val="100000"/>
              </a:lnSpc>
              <a:spcBef>
                <a:spcPts val="0"/>
              </a:spcBef>
              <a:buNone/>
            </a:pPr>
            <a:r>
              <a:rPr lang="en-US" sz="1600" b="1">
                <a:latin typeface="Arial"/>
                <a:cs typeface="Arial"/>
              </a:rPr>
              <a:t>Force Test</a:t>
            </a:r>
          </a:p>
          <a:p>
            <a:pPr>
              <a:lnSpc>
                <a:spcPct val="100000"/>
              </a:lnSpc>
              <a:spcBef>
                <a:spcPts val="0"/>
              </a:spcBef>
            </a:pPr>
            <a:r>
              <a:rPr lang="en-US" sz="1400">
                <a:latin typeface="Arial"/>
                <a:cs typeface="Arial"/>
              </a:rPr>
              <a:t>Measures the forces of each subcomponent required to operate the throttle system. </a:t>
            </a:r>
          </a:p>
          <a:p>
            <a:pPr>
              <a:lnSpc>
                <a:spcPct val="100000"/>
              </a:lnSpc>
              <a:spcBef>
                <a:spcPts val="0"/>
              </a:spcBef>
            </a:pPr>
            <a:r>
              <a:rPr lang="en-US" sz="1400">
                <a:latin typeface="Arial"/>
                <a:cs typeface="Arial"/>
              </a:rPr>
              <a:t>This test fulfills the following requirements: the forces used to control the throttle lever, the electric pedal, and the throttle cable force are within the required safe and operational limits.</a:t>
            </a:r>
            <a:endParaRPr lang="en-US" sz="1400">
              <a:solidFill>
                <a:srgbClr val="003366"/>
              </a:solidFill>
            </a:endParaRPr>
          </a:p>
        </p:txBody>
      </p:sp>
      <p:pic>
        <p:nvPicPr>
          <p:cNvPr id="5" name="Content Placeholder 4">
            <a:extLst>
              <a:ext uri="{FF2B5EF4-FFF2-40B4-BE49-F238E27FC236}">
                <a16:creationId xmlns:a16="http://schemas.microsoft.com/office/drawing/2014/main" id="{14B29F7B-5A2D-822F-2F31-89B9435E737C}"/>
              </a:ext>
            </a:extLst>
          </p:cNvPr>
          <p:cNvPicPr>
            <a:picLocks noChangeAspect="1"/>
          </p:cNvPicPr>
          <p:nvPr/>
        </p:nvPicPr>
        <p:blipFill>
          <a:blip r:embed="rId6">
            <a:extLst>
              <a:ext uri="{28A0092B-C50C-407E-A947-70E740481C1C}">
                <a14:useLocalDpi xmlns:a14="http://schemas.microsoft.com/office/drawing/2010/main" val="0"/>
              </a:ext>
            </a:extLst>
          </a:blip>
          <a:srcRect l="4261" r="3727"/>
          <a:stretch>
            <a:fillRect/>
          </a:stretch>
        </p:blipFill>
        <p:spPr>
          <a:xfrm rot="5400000">
            <a:off x="3303312" y="2979326"/>
            <a:ext cx="1443345" cy="1322630"/>
          </a:xfrm>
          <a:prstGeom prst="rect">
            <a:avLst/>
          </a:prstGeom>
        </p:spPr>
      </p:pic>
      <p:pic>
        <p:nvPicPr>
          <p:cNvPr id="6" name="Picture 5">
            <a:extLst>
              <a:ext uri="{FF2B5EF4-FFF2-40B4-BE49-F238E27FC236}">
                <a16:creationId xmlns:a16="http://schemas.microsoft.com/office/drawing/2014/main" id="{8FE7AAE1-A21F-AC12-B538-8721A81EF184}"/>
              </a:ext>
            </a:extLst>
          </p:cNvPr>
          <p:cNvPicPr>
            <a:picLocks noChangeAspect="1"/>
          </p:cNvPicPr>
          <p:nvPr/>
        </p:nvPicPr>
        <p:blipFill>
          <a:blip r:embed="rId7">
            <a:extLst>
              <a:ext uri="{28A0092B-C50C-407E-A947-70E740481C1C}">
                <a14:useLocalDpi xmlns:a14="http://schemas.microsoft.com/office/drawing/2010/main" val="0"/>
              </a:ext>
            </a:extLst>
          </a:blip>
          <a:srcRect l="11108" t="11846" r="35465"/>
          <a:stretch>
            <a:fillRect/>
          </a:stretch>
        </p:blipFill>
        <p:spPr>
          <a:xfrm rot="5400000">
            <a:off x="645783" y="2770714"/>
            <a:ext cx="1422599" cy="1760485"/>
          </a:xfrm>
          <a:prstGeom prst="rect">
            <a:avLst/>
          </a:prstGeom>
        </p:spPr>
      </p:pic>
      <p:sp>
        <p:nvSpPr>
          <p:cNvPr id="7" name="TextBox 6">
            <a:extLst>
              <a:ext uri="{FF2B5EF4-FFF2-40B4-BE49-F238E27FC236}">
                <a16:creationId xmlns:a16="http://schemas.microsoft.com/office/drawing/2014/main" id="{D8C79643-C1C5-14C5-8C44-671CCBF8589F}"/>
              </a:ext>
            </a:extLst>
          </p:cNvPr>
          <p:cNvSpPr txBox="1"/>
          <p:nvPr/>
        </p:nvSpPr>
        <p:spPr>
          <a:xfrm>
            <a:off x="2904473" y="4649343"/>
            <a:ext cx="2587253" cy="2031325"/>
          </a:xfrm>
          <a:prstGeom prst="rect">
            <a:avLst/>
          </a:prstGeom>
          <a:noFill/>
        </p:spPr>
        <p:txBody>
          <a:bodyPr wrap="square" rtlCol="0">
            <a:spAutoFit/>
          </a:bodyPr>
          <a:lstStyle/>
          <a:p>
            <a:r>
              <a:rPr lang="en-US" sz="1400" b="1"/>
              <a:t>Results:</a:t>
            </a:r>
          </a:p>
          <a:p>
            <a:pPr marL="285750" indent="-285750">
              <a:buFont typeface="Arial" panose="020B0604020202020204" pitchFamily="34" charset="0"/>
              <a:buChar char="•"/>
            </a:pPr>
            <a:r>
              <a:rPr lang="en-US" sz="1400"/>
              <a:t>Throttle Lever Force Range: 11.1 – 17.3 N (safe range)</a:t>
            </a:r>
          </a:p>
          <a:p>
            <a:pPr marL="285750" indent="-285750">
              <a:buFont typeface="Arial" panose="020B0604020202020204" pitchFamily="34" charset="0"/>
              <a:buChar char="•"/>
            </a:pPr>
            <a:r>
              <a:rPr lang="en-US" sz="1400"/>
              <a:t>Electric Pedal Force Range: 44.4 – 53.3 N (safe range)</a:t>
            </a:r>
          </a:p>
          <a:p>
            <a:pPr marL="285750" indent="-285750">
              <a:buFont typeface="Arial" panose="020B0604020202020204" pitchFamily="34" charset="0"/>
              <a:buChar char="•"/>
            </a:pPr>
            <a:r>
              <a:rPr lang="en-US" sz="1400"/>
              <a:t>Throttle Cable Force Range: 57.8 – 61.78 N (safe range)</a:t>
            </a:r>
          </a:p>
          <a:p>
            <a:pPr marL="285750" indent="-285750">
              <a:buFont typeface="Arial" panose="020B0604020202020204" pitchFamily="34" charset="0"/>
              <a:buChar char="•"/>
            </a:pPr>
            <a:endParaRPr lang="en-US" sz="1400"/>
          </a:p>
          <a:p>
            <a:r>
              <a:rPr lang="en-US" sz="1400" b="1"/>
              <a:t>Design Requirements: Fulfilled</a:t>
            </a:r>
          </a:p>
        </p:txBody>
      </p:sp>
      <p:pic>
        <p:nvPicPr>
          <p:cNvPr id="8" name="Picture 7">
            <a:extLst>
              <a:ext uri="{FF2B5EF4-FFF2-40B4-BE49-F238E27FC236}">
                <a16:creationId xmlns:a16="http://schemas.microsoft.com/office/drawing/2014/main" id="{EBC0DCC4-65F5-9DE5-B5A2-27EDB9CF744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2945" y="4961275"/>
            <a:ext cx="2528751" cy="1422599"/>
          </a:xfrm>
          <a:prstGeom prst="rect">
            <a:avLst/>
          </a:prstGeom>
        </p:spPr>
      </p:pic>
      <p:sp>
        <p:nvSpPr>
          <p:cNvPr id="9" name="TextBox 8">
            <a:extLst>
              <a:ext uri="{FF2B5EF4-FFF2-40B4-BE49-F238E27FC236}">
                <a16:creationId xmlns:a16="http://schemas.microsoft.com/office/drawing/2014/main" id="{8A0AC8F9-7317-82B3-1051-AB8DAD0D120A}"/>
              </a:ext>
            </a:extLst>
          </p:cNvPr>
          <p:cNvSpPr txBox="1"/>
          <p:nvPr/>
        </p:nvSpPr>
        <p:spPr>
          <a:xfrm>
            <a:off x="114146" y="4341566"/>
            <a:ext cx="2686351" cy="307777"/>
          </a:xfrm>
          <a:prstGeom prst="rect">
            <a:avLst/>
          </a:prstGeom>
          <a:noFill/>
        </p:spPr>
        <p:txBody>
          <a:bodyPr wrap="square" rtlCol="0">
            <a:spAutoFit/>
          </a:bodyPr>
          <a:lstStyle/>
          <a:p>
            <a:pPr algn="ctr"/>
            <a:r>
              <a:rPr lang="en-US" sz="1400" i="1"/>
              <a:t>Throttle Lever Force Measurement</a:t>
            </a:r>
          </a:p>
        </p:txBody>
      </p:sp>
      <p:sp>
        <p:nvSpPr>
          <p:cNvPr id="10" name="TextBox 9">
            <a:extLst>
              <a:ext uri="{FF2B5EF4-FFF2-40B4-BE49-F238E27FC236}">
                <a16:creationId xmlns:a16="http://schemas.microsoft.com/office/drawing/2014/main" id="{4E32BCBB-773B-E435-CDCA-38E5D657E2BB}"/>
              </a:ext>
            </a:extLst>
          </p:cNvPr>
          <p:cNvSpPr txBox="1"/>
          <p:nvPr/>
        </p:nvSpPr>
        <p:spPr>
          <a:xfrm>
            <a:off x="2840776" y="4341567"/>
            <a:ext cx="2686352" cy="307777"/>
          </a:xfrm>
          <a:prstGeom prst="rect">
            <a:avLst/>
          </a:prstGeom>
          <a:noFill/>
        </p:spPr>
        <p:txBody>
          <a:bodyPr wrap="square" rtlCol="0">
            <a:spAutoFit/>
          </a:bodyPr>
          <a:lstStyle/>
          <a:p>
            <a:pPr algn="ctr"/>
            <a:r>
              <a:rPr lang="en-US" sz="1400" i="1"/>
              <a:t>Electric Pedal Force Measurement</a:t>
            </a:r>
          </a:p>
        </p:txBody>
      </p:sp>
      <p:sp>
        <p:nvSpPr>
          <p:cNvPr id="11" name="TextBox 10">
            <a:extLst>
              <a:ext uri="{FF2B5EF4-FFF2-40B4-BE49-F238E27FC236}">
                <a16:creationId xmlns:a16="http://schemas.microsoft.com/office/drawing/2014/main" id="{DE3C2564-79ED-4477-8F26-5F9CAC9A95DD}"/>
              </a:ext>
            </a:extLst>
          </p:cNvPr>
          <p:cNvSpPr txBox="1"/>
          <p:nvPr/>
        </p:nvSpPr>
        <p:spPr>
          <a:xfrm>
            <a:off x="15137" y="6338986"/>
            <a:ext cx="2884366" cy="307777"/>
          </a:xfrm>
          <a:prstGeom prst="rect">
            <a:avLst/>
          </a:prstGeom>
          <a:noFill/>
        </p:spPr>
        <p:txBody>
          <a:bodyPr wrap="square" rtlCol="0">
            <a:spAutoFit/>
          </a:bodyPr>
          <a:lstStyle/>
          <a:p>
            <a:pPr algn="ctr"/>
            <a:r>
              <a:rPr lang="en-US" sz="1400" i="1"/>
              <a:t>Throttle Cable Force Measurement</a:t>
            </a:r>
          </a:p>
        </p:txBody>
      </p:sp>
      <p:sp>
        <p:nvSpPr>
          <p:cNvPr id="12" name="Content Placeholder 1">
            <a:extLst>
              <a:ext uri="{FF2B5EF4-FFF2-40B4-BE49-F238E27FC236}">
                <a16:creationId xmlns:a16="http://schemas.microsoft.com/office/drawing/2014/main" id="{C0DB8C42-4C4A-260F-7BD5-C83ED52E0952}"/>
              </a:ext>
            </a:extLst>
          </p:cNvPr>
          <p:cNvSpPr txBox="1">
            <a:spLocks/>
          </p:cNvSpPr>
          <p:nvPr/>
        </p:nvSpPr>
        <p:spPr>
          <a:xfrm>
            <a:off x="5663698" y="1509622"/>
            <a:ext cx="6528301" cy="1405358"/>
          </a:xfrm>
          <a:prstGeom prst="rect">
            <a:avLst/>
          </a:prstGeom>
        </p:spPr>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None/>
            </a:pPr>
            <a:r>
              <a:rPr lang="en-US" sz="2300" b="1">
                <a:latin typeface="Arial"/>
                <a:cs typeface="Arial"/>
              </a:rPr>
              <a:t>Speed Test</a:t>
            </a:r>
          </a:p>
          <a:p>
            <a:pPr>
              <a:lnSpc>
                <a:spcPct val="120000"/>
              </a:lnSpc>
              <a:spcBef>
                <a:spcPts val="0"/>
              </a:spcBef>
            </a:pPr>
            <a:r>
              <a:rPr lang="en-US" sz="2200">
                <a:latin typeface="Arial"/>
                <a:cs typeface="Arial"/>
              </a:rPr>
              <a:t>This test answers how fast the go-kart travels when a passenger uses the electric pedal to accelerate. </a:t>
            </a:r>
          </a:p>
          <a:p>
            <a:pPr>
              <a:lnSpc>
                <a:spcPct val="120000"/>
              </a:lnSpc>
              <a:spcBef>
                <a:spcPts val="0"/>
              </a:spcBef>
            </a:pPr>
            <a:r>
              <a:rPr lang="en-US" sz="2200">
                <a:latin typeface="Arial"/>
                <a:cs typeface="Arial"/>
              </a:rPr>
              <a:t>This test fulfills the following customer requirements: the go-kart can reach up to 14 kph, and the go-kart has a functioning manual override.</a:t>
            </a:r>
            <a:endParaRPr lang="en-US" sz="2200"/>
          </a:p>
        </p:txBody>
      </p:sp>
      <p:sp>
        <p:nvSpPr>
          <p:cNvPr id="13" name="Content Placeholder 1">
            <a:extLst>
              <a:ext uri="{FF2B5EF4-FFF2-40B4-BE49-F238E27FC236}">
                <a16:creationId xmlns:a16="http://schemas.microsoft.com/office/drawing/2014/main" id="{5C72CA91-A818-B866-6C46-F01596ECB357}"/>
              </a:ext>
            </a:extLst>
          </p:cNvPr>
          <p:cNvSpPr txBox="1">
            <a:spLocks/>
          </p:cNvSpPr>
          <p:nvPr/>
        </p:nvSpPr>
        <p:spPr>
          <a:xfrm>
            <a:off x="5671930" y="2720099"/>
            <a:ext cx="6520069" cy="1820526"/>
          </a:xfrm>
          <a:prstGeom prst="rect">
            <a:avLst/>
          </a:prstGeom>
        </p:spPr>
        <p:txBody>
          <a:bodyPr vert="horz" lIns="91440" tIns="45720" rIns="91440" bIns="45720" numCol="2"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b="1"/>
              <a:t>Results</a:t>
            </a:r>
            <a:endParaRPr lang="en-US" sz="1600" b="1"/>
          </a:p>
          <a:p>
            <a:r>
              <a:rPr lang="en-US" sz="1400"/>
              <a:t>Speed Range During Dry Test:</a:t>
            </a:r>
          </a:p>
          <a:p>
            <a:pPr marL="0" indent="0">
              <a:buFont typeface="Arial" panose="020B0604020202020204" pitchFamily="34" charset="0"/>
              <a:buNone/>
            </a:pPr>
            <a:r>
              <a:rPr lang="en-US" sz="1400"/>
              <a:t>	3.4 – 10.69 m/s</a:t>
            </a:r>
          </a:p>
          <a:p>
            <a:pPr marL="0" indent="0">
              <a:buFont typeface="Arial" panose="020B0604020202020204" pitchFamily="34" charset="0"/>
              <a:buNone/>
            </a:pPr>
            <a:endParaRPr lang="en-US" sz="1400"/>
          </a:p>
          <a:p>
            <a:pPr marL="0" indent="0">
              <a:buFont typeface="Arial" panose="020B0604020202020204" pitchFamily="34" charset="0"/>
              <a:buNone/>
            </a:pPr>
            <a:endParaRPr lang="en-US" sz="1400"/>
          </a:p>
          <a:p>
            <a:endParaRPr lang="en-US" sz="1400"/>
          </a:p>
          <a:p>
            <a:pPr marL="241300" indent="-241300"/>
            <a:r>
              <a:rPr lang="en-US" sz="1400"/>
              <a:t>Speed Range During Mechanical Control Test:</a:t>
            </a:r>
          </a:p>
          <a:p>
            <a:pPr marL="0" indent="0">
              <a:buFont typeface="Arial" panose="020B0604020202020204" pitchFamily="34" charset="0"/>
              <a:buNone/>
            </a:pPr>
            <a:r>
              <a:rPr lang="en-US" sz="1400"/>
              <a:t>	3.63 – 3.67 m/s ~ 13.14kph</a:t>
            </a:r>
          </a:p>
          <a:p>
            <a:pPr marL="12700" indent="0">
              <a:buFont typeface="Arial" panose="020B0604020202020204" pitchFamily="34" charset="0"/>
              <a:buNone/>
            </a:pPr>
            <a:r>
              <a:rPr lang="en-US" sz="1400"/>
              <a:t>Customer Requirement: up to 14 kph</a:t>
            </a:r>
          </a:p>
          <a:p>
            <a:pPr marL="12700" indent="0">
              <a:buFont typeface="Arial" panose="020B0604020202020204" pitchFamily="34" charset="0"/>
              <a:buNone/>
            </a:pPr>
            <a:r>
              <a:rPr lang="en-US" sz="1400" b="1"/>
              <a:t>Design Requirement: Fulfilled</a:t>
            </a:r>
          </a:p>
        </p:txBody>
      </p:sp>
      <p:pic>
        <p:nvPicPr>
          <p:cNvPr id="14" name="MicrosoftTeams-video">
            <a:hlinkClick r:id="" action="ppaction://media"/>
            <a:extLst>
              <a:ext uri="{FF2B5EF4-FFF2-40B4-BE49-F238E27FC236}">
                <a16:creationId xmlns:a16="http://schemas.microsoft.com/office/drawing/2014/main" id="{9D2A3982-72E8-5051-EC5E-8B2EB277E9B6}"/>
              </a:ext>
            </a:extLst>
          </p:cNvPr>
          <p:cNvPicPr>
            <a:picLocks noChangeAspect="1"/>
          </p:cNvPicPr>
          <p:nvPr>
            <a:videoFile r:link="rId2"/>
            <p:extLst>
              <p:ext uri="{DAA4B4D4-6D71-4841-9C94-3DE7FCFB9230}">
                <p14:media xmlns:p14="http://schemas.microsoft.com/office/powerpoint/2010/main" r:embed="rId1"/>
              </p:ext>
            </p:extLst>
          </p:nvPr>
        </p:nvPicPr>
        <p:blipFill>
          <a:blip r:embed="rId9"/>
          <a:srcRect b="22878"/>
          <a:stretch>
            <a:fillRect/>
          </a:stretch>
        </p:blipFill>
        <p:spPr>
          <a:xfrm>
            <a:off x="6207349" y="4056417"/>
            <a:ext cx="1981447" cy="2733848"/>
          </a:xfrm>
          <a:prstGeom prst="rect">
            <a:avLst/>
          </a:prstGeom>
        </p:spPr>
      </p:pic>
      <p:pic>
        <p:nvPicPr>
          <p:cNvPr id="15" name="IMG_0716_3A3E1458-CB8B-4904-8C58-2DBE1DE02DC4.mp4">
            <a:hlinkClick r:id="" action="ppaction://media"/>
            <a:extLst>
              <a:ext uri="{FF2B5EF4-FFF2-40B4-BE49-F238E27FC236}">
                <a16:creationId xmlns:a16="http://schemas.microsoft.com/office/drawing/2014/main" id="{F2314D3B-2F1E-8691-A1C0-3C101C9A9A97}"/>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8427205" y="4480414"/>
            <a:ext cx="3526384" cy="1983591"/>
          </a:xfrm>
          <a:prstGeom prst="rect">
            <a:avLst/>
          </a:prstGeom>
        </p:spPr>
      </p:pic>
      <p:sp>
        <p:nvSpPr>
          <p:cNvPr id="2" name="TextBox 1">
            <a:extLst>
              <a:ext uri="{FF2B5EF4-FFF2-40B4-BE49-F238E27FC236}">
                <a16:creationId xmlns:a16="http://schemas.microsoft.com/office/drawing/2014/main" id="{1F59D209-119A-DB80-2124-ED8B7523110B}"/>
              </a:ext>
            </a:extLst>
          </p:cNvPr>
          <p:cNvSpPr txBox="1"/>
          <p:nvPr/>
        </p:nvSpPr>
        <p:spPr>
          <a:xfrm>
            <a:off x="10915650" y="6492758"/>
            <a:ext cx="1276350" cy="307777"/>
          </a:xfrm>
          <a:prstGeom prst="rect">
            <a:avLst/>
          </a:prstGeom>
          <a:noFill/>
        </p:spPr>
        <p:txBody>
          <a:bodyPr wrap="square" rtlCol="0">
            <a:spAutoFit/>
          </a:bodyPr>
          <a:lstStyle/>
          <a:p>
            <a:pPr algn="r"/>
            <a:r>
              <a:rPr lang="en-US" sz="1400"/>
              <a:t>NP 12</a:t>
            </a:r>
          </a:p>
        </p:txBody>
      </p:sp>
    </p:spTree>
    <p:extLst>
      <p:ext uri="{BB962C8B-B14F-4D97-AF65-F5344CB8AC3E}">
        <p14:creationId xmlns:p14="http://schemas.microsoft.com/office/powerpoint/2010/main" val="316368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73"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65"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4"/>
                                        </p:tgtEl>
                                      </p:cBhvr>
                                    </p:cmd>
                                  </p:childTnLst>
                                </p:cTn>
                              </p:par>
                            </p:childTnLst>
                          </p:cTn>
                        </p:par>
                      </p:childTnLst>
                    </p:cTn>
                  </p:par>
                </p:childTnLst>
              </p:cTn>
              <p:nextCondLst>
                <p:cond evt="onClick" delay="0">
                  <p:tgtEl>
                    <p:spTgt spid="14"/>
                  </p:tgtEl>
                </p:cond>
              </p:nextCondLst>
            </p:seq>
            <p:seq concurrent="1" nextAc="seek">
              <p:cTn id="16" restart="whenNotActive" fill="hold" evtFilter="cancelBubble" nodeType="interactiveSeq">
                <p:stCondLst>
                  <p:cond evt="onClick" delay="0">
                    <p:tgtEl>
                      <p:spTgt spid="1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5"/>
                                        </p:tgtEl>
                                      </p:cBhvr>
                                    </p:cmd>
                                  </p:childTnLst>
                                </p:cTn>
                              </p:par>
                            </p:childTnLst>
                          </p:cTn>
                        </p:par>
                      </p:childTnLst>
                    </p:cTn>
                  </p:par>
                </p:childTnLst>
              </p:cTn>
              <p:nextCondLst>
                <p:cond evt="onClick" delay="0">
                  <p:tgtEl>
                    <p:spTgt spid="15"/>
                  </p:tgtEl>
                </p:cond>
              </p:nextCondLst>
            </p:seq>
            <p:video>
              <p:cMediaNode>
                <p:cTn id="21" fill="hold" display="0">
                  <p:stCondLst>
                    <p:cond delay="indefinite"/>
                  </p:stCondLst>
                </p:cTn>
                <p:tgtEl>
                  <p:spTgt spid="14"/>
                </p:tgtEl>
              </p:cMediaNode>
            </p:video>
            <p:video>
              <p:cMediaNode vol="80000">
                <p:cTn id="22" fill="hold" display="0">
                  <p:stCondLst>
                    <p:cond delay="indefinite"/>
                  </p:stCondLst>
                </p:cTn>
                <p:tgtEl>
                  <p:spTgt spid="1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1AD6AD5-443F-5D73-61DB-5675B95588BB}"/>
              </a:ext>
            </a:extLst>
          </p:cNvPr>
          <p:cNvSpPr>
            <a:spLocks noGrp="1"/>
          </p:cNvSpPr>
          <p:nvPr>
            <p:ph idx="1"/>
          </p:nvPr>
        </p:nvSpPr>
        <p:spPr>
          <a:xfrm>
            <a:off x="88900" y="1587502"/>
            <a:ext cx="11988800" cy="1118694"/>
          </a:xfrm>
        </p:spPr>
        <p:txBody>
          <a:bodyPr/>
          <a:lstStyle/>
          <a:p>
            <a:r>
              <a:rPr lang="en-US" sz="2400" b="1"/>
              <a:t>Actuation Response Time</a:t>
            </a:r>
          </a:p>
          <a:p>
            <a:pPr lvl="1"/>
            <a:r>
              <a:rPr lang="en-US" sz="2000"/>
              <a:t>This test determines the amount of time required to reach maximum throttle using the actuation system at a set distance. This test also determines the spool’s RPM at maximum throttle. </a:t>
            </a:r>
          </a:p>
        </p:txBody>
      </p:sp>
      <p:sp>
        <p:nvSpPr>
          <p:cNvPr id="3" name="Title 2">
            <a:extLst>
              <a:ext uri="{FF2B5EF4-FFF2-40B4-BE49-F238E27FC236}">
                <a16:creationId xmlns:a16="http://schemas.microsoft.com/office/drawing/2014/main" id="{F2889488-659C-4FD7-1D83-FED3B860ADA8}"/>
              </a:ext>
            </a:extLst>
          </p:cNvPr>
          <p:cNvSpPr>
            <a:spLocks noGrp="1"/>
          </p:cNvSpPr>
          <p:nvPr>
            <p:ph type="title"/>
          </p:nvPr>
        </p:nvSpPr>
        <p:spPr/>
        <p:txBody>
          <a:bodyPr/>
          <a:lstStyle/>
          <a:p>
            <a:r>
              <a:rPr lang="en-US"/>
              <a:t>Throttle Test 3</a:t>
            </a:r>
          </a:p>
        </p:txBody>
      </p:sp>
      <p:graphicFrame>
        <p:nvGraphicFramePr>
          <p:cNvPr id="4" name="Table 3">
            <a:extLst>
              <a:ext uri="{FF2B5EF4-FFF2-40B4-BE49-F238E27FC236}">
                <a16:creationId xmlns:a16="http://schemas.microsoft.com/office/drawing/2014/main" id="{02258DA2-943E-766F-D8C3-6B21185BB8E1}"/>
              </a:ext>
            </a:extLst>
          </p:cNvPr>
          <p:cNvGraphicFramePr>
            <a:graphicFrameLocks noGrp="1"/>
          </p:cNvGraphicFramePr>
          <p:nvPr>
            <p:extLst>
              <p:ext uri="{D42A27DB-BD31-4B8C-83A1-F6EECF244321}">
                <p14:modId xmlns:p14="http://schemas.microsoft.com/office/powerpoint/2010/main" val="525781980"/>
              </p:ext>
            </p:extLst>
          </p:nvPr>
        </p:nvGraphicFramePr>
        <p:xfrm>
          <a:off x="581931" y="2706195"/>
          <a:ext cx="10837215" cy="1828800"/>
        </p:xfrm>
        <a:graphic>
          <a:graphicData uri="http://schemas.openxmlformats.org/drawingml/2006/table">
            <a:tbl>
              <a:tblPr firstRow="1" bandRow="1">
                <a:tableStyleId>{2D5ABB26-0587-4C30-8999-92F81FD0307C}</a:tableStyleId>
              </a:tblPr>
              <a:tblGrid>
                <a:gridCol w="3226275">
                  <a:extLst>
                    <a:ext uri="{9D8B030D-6E8A-4147-A177-3AD203B41FA5}">
                      <a16:colId xmlns:a16="http://schemas.microsoft.com/office/drawing/2014/main" val="2277580084"/>
                    </a:ext>
                  </a:extLst>
                </a:gridCol>
                <a:gridCol w="3725828">
                  <a:extLst>
                    <a:ext uri="{9D8B030D-6E8A-4147-A177-3AD203B41FA5}">
                      <a16:colId xmlns:a16="http://schemas.microsoft.com/office/drawing/2014/main" val="1847304800"/>
                    </a:ext>
                  </a:extLst>
                </a:gridCol>
                <a:gridCol w="3885112">
                  <a:extLst>
                    <a:ext uri="{9D8B030D-6E8A-4147-A177-3AD203B41FA5}">
                      <a16:colId xmlns:a16="http://schemas.microsoft.com/office/drawing/2014/main" val="3019155537"/>
                    </a:ext>
                  </a:extLst>
                </a:gridCol>
              </a:tblGrid>
              <a:tr h="275269">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0">
                <a:tc>
                  <a:txBody>
                    <a:bodyPr/>
                    <a:lstStyle/>
                    <a:p>
                      <a:pPr marL="285750" indent="-285750">
                        <a:buFont typeface="Arial"/>
                        <a:buChar char="•"/>
                      </a:pPr>
                      <a:r>
                        <a:rPr lang="en-US"/>
                        <a:t>Go-Kart</a:t>
                      </a:r>
                    </a:p>
                    <a:p>
                      <a:pPr marL="285750" indent="-285750">
                        <a:buFont typeface="Arial"/>
                        <a:buChar char="•"/>
                      </a:pPr>
                      <a:r>
                        <a:rPr lang="en-US"/>
                        <a:t>Timer</a:t>
                      </a:r>
                    </a:p>
                    <a:p>
                      <a:pPr marL="285750" indent="-285750">
                        <a:buFont typeface="Arial"/>
                        <a:buChar char="•"/>
                      </a:pPr>
                      <a:r>
                        <a:rPr lang="en-US"/>
                        <a:t>Video Recording Device</a:t>
                      </a:r>
                    </a:p>
                    <a:p>
                      <a:pPr marL="285750" indent="-285750">
                        <a:buFont typeface="Arial"/>
                        <a:buChar char="•"/>
                      </a:pPr>
                      <a:r>
                        <a:rPr lang="en-US"/>
                        <a:t>Tape Measurer</a:t>
                      </a:r>
                    </a:p>
                    <a:p>
                      <a:pPr marL="285750" indent="-285750">
                        <a:buFont typeface="Arial"/>
                        <a:buChar char="•"/>
                      </a:pPr>
                      <a:r>
                        <a:rPr lang="en-US"/>
                        <a:t>Chalk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a:t>24 ft set Traveling Distance  </a:t>
                      </a:r>
                    </a:p>
                    <a:p>
                      <a:pPr marL="285750" indent="-285750">
                        <a:buFont typeface="Arial"/>
                        <a:buChar char="•"/>
                      </a:pPr>
                      <a:r>
                        <a:rPr lang="en-US"/>
                        <a:t>Failsafe Response Time</a:t>
                      </a:r>
                    </a:p>
                    <a:p>
                      <a:pPr marL="285750" indent="-285750">
                        <a:buFont typeface="Arial"/>
                        <a:buChar char="•"/>
                      </a:pPr>
                      <a:r>
                        <a:rPr lang="en-US"/>
                        <a:t>Spool RPM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bl>
          </a:graphicData>
        </a:graphic>
      </p:graphicFrame>
      <p:graphicFrame>
        <p:nvGraphicFramePr>
          <p:cNvPr id="5" name="Table 4">
            <a:extLst>
              <a:ext uri="{FF2B5EF4-FFF2-40B4-BE49-F238E27FC236}">
                <a16:creationId xmlns:a16="http://schemas.microsoft.com/office/drawing/2014/main" id="{B14316E9-177F-6904-3D56-D4775F28C7BF}"/>
              </a:ext>
            </a:extLst>
          </p:cNvPr>
          <p:cNvGraphicFramePr>
            <a:graphicFrameLocks noGrp="1"/>
          </p:cNvGraphicFramePr>
          <p:nvPr>
            <p:extLst>
              <p:ext uri="{D42A27DB-BD31-4B8C-83A1-F6EECF244321}">
                <p14:modId xmlns:p14="http://schemas.microsoft.com/office/powerpoint/2010/main" val="3400798185"/>
              </p:ext>
            </p:extLst>
          </p:nvPr>
        </p:nvGraphicFramePr>
        <p:xfrm>
          <a:off x="581930" y="4644501"/>
          <a:ext cx="10837215" cy="2133600"/>
        </p:xfrm>
        <a:graphic>
          <a:graphicData uri="http://schemas.openxmlformats.org/drawingml/2006/table">
            <a:tbl>
              <a:tblPr firstRow="1" bandRow="1">
                <a:tableStyleId>{2D5ABB26-0587-4C30-8999-92F81FD0307C}</a:tableStyleId>
              </a:tblPr>
              <a:tblGrid>
                <a:gridCol w="2192799">
                  <a:extLst>
                    <a:ext uri="{9D8B030D-6E8A-4147-A177-3AD203B41FA5}">
                      <a16:colId xmlns:a16="http://schemas.microsoft.com/office/drawing/2014/main" val="3846674841"/>
                    </a:ext>
                  </a:extLst>
                </a:gridCol>
                <a:gridCol w="1702676">
                  <a:extLst>
                    <a:ext uri="{9D8B030D-6E8A-4147-A177-3AD203B41FA5}">
                      <a16:colId xmlns:a16="http://schemas.microsoft.com/office/drawing/2014/main" val="1956530731"/>
                    </a:ext>
                  </a:extLst>
                </a:gridCol>
                <a:gridCol w="2459421">
                  <a:extLst>
                    <a:ext uri="{9D8B030D-6E8A-4147-A177-3AD203B41FA5}">
                      <a16:colId xmlns:a16="http://schemas.microsoft.com/office/drawing/2014/main" val="2575245771"/>
                    </a:ext>
                  </a:extLst>
                </a:gridCol>
                <a:gridCol w="2979682">
                  <a:extLst>
                    <a:ext uri="{9D8B030D-6E8A-4147-A177-3AD203B41FA5}">
                      <a16:colId xmlns:a16="http://schemas.microsoft.com/office/drawing/2014/main" val="3506309392"/>
                    </a:ext>
                  </a:extLst>
                </a:gridCol>
                <a:gridCol w="1502637">
                  <a:extLst>
                    <a:ext uri="{9D8B030D-6E8A-4147-A177-3AD203B41FA5}">
                      <a16:colId xmlns:a16="http://schemas.microsoft.com/office/drawing/2014/main" val="4033290810"/>
                    </a:ext>
                  </a:extLst>
                </a:gridCol>
              </a:tblGrid>
              <a:tr h="382267">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a:t>Steps</a:t>
                      </a:r>
                      <a:endParaRPr lang="en-US" b="1"/>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b="1"/>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11428168"/>
                  </a:ext>
                </a:extLst>
              </a:tr>
              <a:tr h="1721813">
                <a:tc>
                  <a:txBody>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a:t>Measure 24ft increments using a tape measurer and mark each increment using chalk.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2"/>
                      </a:pPr>
                      <a:r>
                        <a:rPr lang="en-US"/>
                        <a:t>Place the front tires of the go-kart behind the first chalk line.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3"/>
                      </a:pPr>
                      <a:r>
                        <a:rPr lang="en-US"/>
                        <a:t>Step away from the scene far enough to catch the kart and the second 24ft mark within the camera frame.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4"/>
                      </a:pPr>
                      <a:r>
                        <a:rPr lang="en-US"/>
                        <a:t>Begin recording and have a driver flash a signal right before the stepper is actuated. Record until the back tires pass the second chalk line.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5"/>
                      </a:pPr>
                      <a:r>
                        <a:rPr lang="en-US"/>
                        <a:t>Record results and repeat for accuracy.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3886669"/>
                  </a:ext>
                </a:extLst>
              </a:tr>
            </a:tbl>
          </a:graphicData>
        </a:graphic>
      </p:graphicFrame>
      <p:sp>
        <p:nvSpPr>
          <p:cNvPr id="6" name="TextBox 5">
            <a:extLst>
              <a:ext uri="{FF2B5EF4-FFF2-40B4-BE49-F238E27FC236}">
                <a16:creationId xmlns:a16="http://schemas.microsoft.com/office/drawing/2014/main" id="{0033F6E5-BA3D-A83C-3583-CDABDA628BF5}"/>
              </a:ext>
            </a:extLst>
          </p:cNvPr>
          <p:cNvSpPr txBox="1"/>
          <p:nvPr/>
        </p:nvSpPr>
        <p:spPr>
          <a:xfrm>
            <a:off x="11419144" y="6492758"/>
            <a:ext cx="772855" cy="307777"/>
          </a:xfrm>
          <a:prstGeom prst="rect">
            <a:avLst/>
          </a:prstGeom>
          <a:noFill/>
        </p:spPr>
        <p:txBody>
          <a:bodyPr wrap="square" rtlCol="0">
            <a:spAutoFit/>
          </a:bodyPr>
          <a:lstStyle/>
          <a:p>
            <a:pPr algn="r"/>
            <a:r>
              <a:rPr lang="en-US" sz="1400"/>
              <a:t>NP 13</a:t>
            </a:r>
          </a:p>
        </p:txBody>
      </p:sp>
    </p:spTree>
    <p:extLst>
      <p:ext uri="{BB962C8B-B14F-4D97-AF65-F5344CB8AC3E}">
        <p14:creationId xmlns:p14="http://schemas.microsoft.com/office/powerpoint/2010/main" val="95408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CC7A465-5F27-C214-6920-AC02B3EC1B53}"/>
              </a:ext>
            </a:extLst>
          </p:cNvPr>
          <p:cNvSpPr>
            <a:spLocks noGrp="1"/>
          </p:cNvSpPr>
          <p:nvPr>
            <p:ph idx="1"/>
          </p:nvPr>
        </p:nvSpPr>
        <p:spPr>
          <a:xfrm>
            <a:off x="7056388" y="1719469"/>
            <a:ext cx="5137661" cy="4912554"/>
          </a:xfrm>
        </p:spPr>
        <p:txBody>
          <a:bodyPr vert="horz" lIns="91440" tIns="45720" rIns="91440" bIns="45720" rtlCol="0" anchor="t">
            <a:normAutofit fontScale="92500" lnSpcReduction="10000"/>
          </a:bodyPr>
          <a:lstStyle/>
          <a:p>
            <a:pPr marL="0" indent="0">
              <a:buNone/>
            </a:pPr>
            <a:r>
              <a:rPr lang="en-US" b="1"/>
              <a:t>Results:</a:t>
            </a:r>
          </a:p>
          <a:p>
            <a:r>
              <a:rPr lang="en-US" sz="2400">
                <a:latin typeface="Arial"/>
                <a:cs typeface="Arial"/>
              </a:rPr>
              <a:t>Actuation Response Time: 100 ms</a:t>
            </a:r>
            <a:endParaRPr lang="en-US" sz="2400"/>
          </a:p>
          <a:p>
            <a:pPr lvl="1"/>
            <a:r>
              <a:rPr lang="en-US" sz="2000">
                <a:latin typeface="Arial"/>
                <a:cs typeface="Arial"/>
              </a:rPr>
              <a:t>Time From 100% Actuation to Full Throttle: 5.55 sec</a:t>
            </a:r>
          </a:p>
          <a:p>
            <a:r>
              <a:rPr lang="en-US" sz="2400">
                <a:latin typeface="Arial"/>
                <a:cs typeface="Arial"/>
              </a:rPr>
              <a:t>Spool RPM: 15 RPM</a:t>
            </a:r>
          </a:p>
          <a:p>
            <a:endParaRPr lang="en-US"/>
          </a:p>
          <a:p>
            <a:pPr marL="0" indent="0">
              <a:buNone/>
            </a:pPr>
            <a:r>
              <a:rPr lang="en-US" b="1">
                <a:latin typeface="Arial"/>
                <a:cs typeface="Arial"/>
              </a:rPr>
              <a:t>Engineering Requirements:</a:t>
            </a:r>
            <a:r>
              <a:rPr lang="en-US">
                <a:latin typeface="Arial"/>
                <a:cs typeface="Arial"/>
              </a:rPr>
              <a:t> </a:t>
            </a:r>
          </a:p>
          <a:p>
            <a:r>
              <a:rPr lang="en-US" sz="2400">
                <a:latin typeface="Arial"/>
                <a:cs typeface="Arial"/>
              </a:rPr>
              <a:t>Actuation Response Time of below 500 ms</a:t>
            </a:r>
            <a:endParaRPr lang="en-US" sz="2400"/>
          </a:p>
          <a:p>
            <a:r>
              <a:rPr lang="en-US" sz="2400">
                <a:latin typeface="Arial"/>
                <a:cs typeface="Arial"/>
              </a:rPr>
              <a:t>Spool RPM between 10-20 rpm</a:t>
            </a:r>
            <a:endParaRPr lang="en-US" sz="2400"/>
          </a:p>
          <a:p>
            <a:endParaRPr lang="en-US"/>
          </a:p>
          <a:p>
            <a:pPr marL="0" indent="0">
              <a:buNone/>
            </a:pPr>
            <a:r>
              <a:rPr lang="en-US" b="1"/>
              <a:t>Requirements: Fulfilled</a:t>
            </a:r>
          </a:p>
        </p:txBody>
      </p:sp>
      <p:sp>
        <p:nvSpPr>
          <p:cNvPr id="3" name="Title 2">
            <a:extLst>
              <a:ext uri="{FF2B5EF4-FFF2-40B4-BE49-F238E27FC236}">
                <a16:creationId xmlns:a16="http://schemas.microsoft.com/office/drawing/2014/main" id="{BFAF7F78-C710-1177-4832-C0CEEA5B7778}"/>
              </a:ext>
            </a:extLst>
          </p:cNvPr>
          <p:cNvSpPr>
            <a:spLocks noGrp="1"/>
          </p:cNvSpPr>
          <p:nvPr>
            <p:ph type="title"/>
          </p:nvPr>
        </p:nvSpPr>
        <p:spPr/>
        <p:txBody>
          <a:bodyPr/>
          <a:lstStyle/>
          <a:p>
            <a:r>
              <a:rPr lang="en-US"/>
              <a:t>Throttle Test 3 Demo</a:t>
            </a:r>
          </a:p>
        </p:txBody>
      </p:sp>
      <p:pic>
        <p:nvPicPr>
          <p:cNvPr id="4" name="IMG_0822_DA0E8997-ABFD-4158-8986-53CDA1429A26.mp4">
            <a:hlinkClick r:id="" action="ppaction://media"/>
            <a:extLst>
              <a:ext uri="{FF2B5EF4-FFF2-40B4-BE49-F238E27FC236}">
                <a16:creationId xmlns:a16="http://schemas.microsoft.com/office/drawing/2014/main" id="{355E6E18-C35B-DBED-12E6-EF11F64171C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255256" y="1535926"/>
            <a:ext cx="4315145" cy="2427269"/>
          </a:xfrm>
          <a:prstGeom prst="rect">
            <a:avLst/>
          </a:prstGeom>
        </p:spPr>
      </p:pic>
      <p:pic>
        <p:nvPicPr>
          <p:cNvPr id="5" name="IMG_0826_B7CBA9D7-11C8-4639-BD3E-663A0DFD750C.mp4">
            <a:hlinkClick r:id="" action="ppaction://media"/>
            <a:extLst>
              <a:ext uri="{FF2B5EF4-FFF2-40B4-BE49-F238E27FC236}">
                <a16:creationId xmlns:a16="http://schemas.microsoft.com/office/drawing/2014/main" id="{646DF258-F0FA-D4C9-3A48-764E46E67FB0}"/>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010147" y="4062705"/>
            <a:ext cx="4805362" cy="2703016"/>
          </a:xfrm>
          <a:prstGeom prst="rect">
            <a:avLst/>
          </a:prstGeom>
        </p:spPr>
      </p:pic>
      <p:sp>
        <p:nvSpPr>
          <p:cNvPr id="6" name="TextBox 5">
            <a:extLst>
              <a:ext uri="{FF2B5EF4-FFF2-40B4-BE49-F238E27FC236}">
                <a16:creationId xmlns:a16="http://schemas.microsoft.com/office/drawing/2014/main" id="{2106D626-EF04-1AEE-C13B-493FE52945BE}"/>
              </a:ext>
            </a:extLst>
          </p:cNvPr>
          <p:cNvSpPr txBox="1"/>
          <p:nvPr/>
        </p:nvSpPr>
        <p:spPr>
          <a:xfrm>
            <a:off x="10915650" y="6492758"/>
            <a:ext cx="1276350" cy="307777"/>
          </a:xfrm>
          <a:prstGeom prst="rect">
            <a:avLst/>
          </a:prstGeom>
          <a:noFill/>
        </p:spPr>
        <p:txBody>
          <a:bodyPr wrap="square" rtlCol="0">
            <a:spAutoFit/>
          </a:bodyPr>
          <a:lstStyle/>
          <a:p>
            <a:pPr algn="r"/>
            <a:r>
              <a:rPr lang="en-US" sz="1400"/>
              <a:t>NP 14</a:t>
            </a:r>
          </a:p>
        </p:txBody>
      </p:sp>
    </p:spTree>
    <p:extLst>
      <p:ext uri="{BB962C8B-B14F-4D97-AF65-F5344CB8AC3E}">
        <p14:creationId xmlns:p14="http://schemas.microsoft.com/office/powerpoint/2010/main" val="87475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3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3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0FF3AAB-C4F8-20D0-25D2-9112132B35A2}"/>
              </a:ext>
            </a:extLst>
          </p:cNvPr>
          <p:cNvSpPr>
            <a:spLocks noGrp="1"/>
          </p:cNvSpPr>
          <p:nvPr>
            <p:ph idx="1"/>
          </p:nvPr>
        </p:nvSpPr>
        <p:spPr>
          <a:xfrm>
            <a:off x="101600" y="1600200"/>
            <a:ext cx="11950700" cy="1123122"/>
          </a:xfrm>
        </p:spPr>
        <p:txBody>
          <a:bodyPr>
            <a:normAutofit/>
          </a:bodyPr>
          <a:lstStyle/>
          <a:p>
            <a:r>
              <a:rPr lang="en-US" sz="2400" b="1"/>
              <a:t>Failsafe Response Time</a:t>
            </a:r>
          </a:p>
          <a:p>
            <a:pPr lvl="1"/>
            <a:r>
              <a:rPr lang="en-US" sz="2000"/>
              <a:t>This test measures how fast the throttle lever returns to the “zero throttle” position. This test fulfills the engineering requirements of having a failsafe response time below 500ms.</a:t>
            </a:r>
          </a:p>
        </p:txBody>
      </p:sp>
      <p:sp>
        <p:nvSpPr>
          <p:cNvPr id="3" name="Title 2">
            <a:extLst>
              <a:ext uri="{FF2B5EF4-FFF2-40B4-BE49-F238E27FC236}">
                <a16:creationId xmlns:a16="http://schemas.microsoft.com/office/drawing/2014/main" id="{C38B4DBA-7AE0-B217-C116-9786FE0227BE}"/>
              </a:ext>
            </a:extLst>
          </p:cNvPr>
          <p:cNvSpPr>
            <a:spLocks noGrp="1"/>
          </p:cNvSpPr>
          <p:nvPr>
            <p:ph type="title"/>
          </p:nvPr>
        </p:nvSpPr>
        <p:spPr/>
        <p:txBody>
          <a:bodyPr/>
          <a:lstStyle/>
          <a:p>
            <a:r>
              <a:rPr lang="en-US"/>
              <a:t>Throttle Test 4</a:t>
            </a:r>
          </a:p>
        </p:txBody>
      </p:sp>
      <p:graphicFrame>
        <p:nvGraphicFramePr>
          <p:cNvPr id="4" name="Table 3">
            <a:extLst>
              <a:ext uri="{FF2B5EF4-FFF2-40B4-BE49-F238E27FC236}">
                <a16:creationId xmlns:a16="http://schemas.microsoft.com/office/drawing/2014/main" id="{24F19774-F0D6-AD8F-39B8-632C24DB134B}"/>
              </a:ext>
            </a:extLst>
          </p:cNvPr>
          <p:cNvGraphicFramePr>
            <a:graphicFrameLocks noGrp="1"/>
          </p:cNvGraphicFramePr>
          <p:nvPr>
            <p:extLst>
              <p:ext uri="{D42A27DB-BD31-4B8C-83A1-F6EECF244321}">
                <p14:modId xmlns:p14="http://schemas.microsoft.com/office/powerpoint/2010/main" val="3079958809"/>
              </p:ext>
            </p:extLst>
          </p:nvPr>
        </p:nvGraphicFramePr>
        <p:xfrm>
          <a:off x="658340" y="2723322"/>
          <a:ext cx="10837215" cy="1859280"/>
        </p:xfrm>
        <a:graphic>
          <a:graphicData uri="http://schemas.openxmlformats.org/drawingml/2006/table">
            <a:tbl>
              <a:tblPr firstRow="1" bandRow="1">
                <a:tableStyleId>{2D5ABB26-0587-4C30-8999-92F81FD0307C}</a:tableStyleId>
              </a:tblPr>
              <a:tblGrid>
                <a:gridCol w="2444622">
                  <a:extLst>
                    <a:ext uri="{9D8B030D-6E8A-4147-A177-3AD203B41FA5}">
                      <a16:colId xmlns:a16="http://schemas.microsoft.com/office/drawing/2014/main" val="2277580084"/>
                    </a:ext>
                  </a:extLst>
                </a:gridCol>
                <a:gridCol w="4077325">
                  <a:extLst>
                    <a:ext uri="{9D8B030D-6E8A-4147-A177-3AD203B41FA5}">
                      <a16:colId xmlns:a16="http://schemas.microsoft.com/office/drawing/2014/main" val="1847304800"/>
                    </a:ext>
                  </a:extLst>
                </a:gridCol>
                <a:gridCol w="4315268">
                  <a:extLst>
                    <a:ext uri="{9D8B030D-6E8A-4147-A177-3AD203B41FA5}">
                      <a16:colId xmlns:a16="http://schemas.microsoft.com/office/drawing/2014/main" val="3019155537"/>
                    </a:ext>
                  </a:extLst>
                </a:gridCol>
              </a:tblGrid>
              <a:tr h="287150">
                <a:tc>
                  <a:txBody>
                    <a:bodyPr/>
                    <a:lstStyle/>
                    <a:p>
                      <a:pPr algn="ctr"/>
                      <a:r>
                        <a:rPr lang="en-US" sz="2000"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000"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000"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065499">
                <a:tc>
                  <a:txBody>
                    <a:bodyPr/>
                    <a:lstStyle/>
                    <a:p>
                      <a:pPr marL="285750" indent="-285750">
                        <a:buFont typeface="Arial"/>
                        <a:buChar char="•"/>
                      </a:pPr>
                      <a:r>
                        <a:rPr lang="en-US"/>
                        <a:t>Timer </a:t>
                      </a:r>
                    </a:p>
                    <a:p>
                      <a:pPr marL="285750" indent="-285750">
                        <a:buFont typeface="Arial"/>
                        <a:buChar char="•"/>
                      </a:pPr>
                      <a:r>
                        <a:rPr lang="en-US"/>
                        <a:t>Video Camera</a:t>
                      </a:r>
                    </a:p>
                    <a:p>
                      <a:pPr marL="285750" indent="-285750">
                        <a:buFont typeface="Arial"/>
                        <a:buChar char="•"/>
                      </a:pPr>
                      <a:r>
                        <a:rPr lang="en-US"/>
                        <a:t>Go-Kart</a:t>
                      </a:r>
                    </a:p>
                    <a:p>
                      <a:pPr marL="742950" lvl="1" indent="-285750">
                        <a:buFont typeface="Arial"/>
                        <a:buChar char="•"/>
                      </a:pPr>
                      <a:r>
                        <a:rPr lang="en-US"/>
                        <a:t>Throttle Lever</a:t>
                      </a:r>
                    </a:p>
                    <a:p>
                      <a:pPr marL="742950" lvl="1" indent="-285750">
                        <a:buFont typeface="Arial"/>
                        <a:buChar char="•"/>
                      </a:pPr>
                      <a:r>
                        <a:rPr lang="en-US"/>
                        <a:t>Stepper Motor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a:t>Actuation Response Time </a:t>
                      </a:r>
                    </a:p>
                    <a:p>
                      <a:pPr marL="285750" indent="-285750">
                        <a:buFont typeface="Arial"/>
                        <a:buChar char="•"/>
                      </a:pPr>
                      <a:r>
                        <a:rPr lang="en-US"/>
                        <a:t>Spool RPM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bl>
          </a:graphicData>
        </a:graphic>
      </p:graphicFrame>
      <p:graphicFrame>
        <p:nvGraphicFramePr>
          <p:cNvPr id="5" name="Table 4">
            <a:extLst>
              <a:ext uri="{FF2B5EF4-FFF2-40B4-BE49-F238E27FC236}">
                <a16:creationId xmlns:a16="http://schemas.microsoft.com/office/drawing/2014/main" id="{46F23C00-6C09-1715-977A-0A0F2A4CC959}"/>
              </a:ext>
            </a:extLst>
          </p:cNvPr>
          <p:cNvGraphicFramePr>
            <a:graphicFrameLocks noGrp="1"/>
          </p:cNvGraphicFramePr>
          <p:nvPr>
            <p:extLst>
              <p:ext uri="{D42A27DB-BD31-4B8C-83A1-F6EECF244321}">
                <p14:modId xmlns:p14="http://schemas.microsoft.com/office/powerpoint/2010/main" val="775237782"/>
              </p:ext>
            </p:extLst>
          </p:nvPr>
        </p:nvGraphicFramePr>
        <p:xfrm>
          <a:off x="658340" y="4744298"/>
          <a:ext cx="10837213" cy="1790699"/>
        </p:xfrm>
        <a:graphic>
          <a:graphicData uri="http://schemas.openxmlformats.org/drawingml/2006/table">
            <a:tbl>
              <a:tblPr firstRow="1" bandRow="1">
                <a:tableStyleId>{2D5ABB26-0587-4C30-8999-92F81FD0307C}</a:tableStyleId>
              </a:tblPr>
              <a:tblGrid>
                <a:gridCol w="2542058">
                  <a:extLst>
                    <a:ext uri="{9D8B030D-6E8A-4147-A177-3AD203B41FA5}">
                      <a16:colId xmlns:a16="http://schemas.microsoft.com/office/drawing/2014/main" val="3846674841"/>
                    </a:ext>
                  </a:extLst>
                </a:gridCol>
                <a:gridCol w="3816626">
                  <a:extLst>
                    <a:ext uri="{9D8B030D-6E8A-4147-A177-3AD203B41FA5}">
                      <a16:colId xmlns:a16="http://schemas.microsoft.com/office/drawing/2014/main" val="1956530731"/>
                    </a:ext>
                  </a:extLst>
                </a:gridCol>
                <a:gridCol w="2802835">
                  <a:extLst>
                    <a:ext uri="{9D8B030D-6E8A-4147-A177-3AD203B41FA5}">
                      <a16:colId xmlns:a16="http://schemas.microsoft.com/office/drawing/2014/main" val="2575245771"/>
                    </a:ext>
                  </a:extLst>
                </a:gridCol>
                <a:gridCol w="1675694">
                  <a:extLst>
                    <a:ext uri="{9D8B030D-6E8A-4147-A177-3AD203B41FA5}">
                      <a16:colId xmlns:a16="http://schemas.microsoft.com/office/drawing/2014/main" val="2390701069"/>
                    </a:ext>
                  </a:extLst>
                </a:gridCol>
              </a:tblGrid>
              <a:tr h="225267">
                <a:tc gridSpan="4">
                  <a:txBody>
                    <a:bodyPr/>
                    <a:lstStyle/>
                    <a:p>
                      <a:pPr marL="0" marR="0" lvl="0" indent="0" algn="ctr" defTabSz="914400" rtl="0" eaLnBrk="1" fontAlgn="auto" latinLnBrk="0" hangingPunct="1">
                        <a:lnSpc>
                          <a:spcPct val="100000"/>
                        </a:lnSpc>
                        <a:spcBef>
                          <a:spcPts val="0"/>
                        </a:spcBef>
                        <a:spcAft>
                          <a:spcPts val="0"/>
                        </a:spcAft>
                        <a:buClrTx/>
                        <a:buSzTx/>
                        <a:buFont typeface="+mj-lt"/>
                        <a:buNone/>
                        <a:tabLst/>
                        <a:defRPr/>
                      </a:pPr>
                      <a:r>
                        <a:rPr lang="en-US" sz="2000" b="1"/>
                        <a:t>Steps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342900" indent="-342900">
                        <a:buFont typeface="+mj-lt"/>
                        <a:buAutoNum type="arabicPeriod" startAt="2"/>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342900" indent="-342900">
                        <a:buFont typeface="+mj-lt"/>
                        <a:buAutoNum type="arabicPeriod" startAt="3"/>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342900" indent="-342900">
                        <a:buFont typeface="+mj-lt"/>
                        <a:buAutoNum type="arabicPeriod" startAt="4"/>
                      </a:pP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18145340"/>
                  </a:ext>
                </a:extLst>
              </a:tr>
              <a:tr h="1394459">
                <a:tc>
                  <a:txBody>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a:t>Turn the spool so that the stepper is calibrated and there is no slack in the line.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2"/>
                      </a:pPr>
                      <a:r>
                        <a:rPr lang="en-US"/>
                        <a:t>From the calibrated position, turn the spool until the throttle lever reaches maximum throttle (i.e., the lever cannot be pulled farther out)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3"/>
                      </a:pPr>
                      <a:r>
                        <a:rPr lang="en-US"/>
                        <a:t>Begin recording using the video camera and timer, as the spool is released.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mj-lt"/>
                        <a:buAutoNum type="arabicPeriod" startAt="4"/>
                      </a:pPr>
                      <a:r>
                        <a:rPr lang="en-US"/>
                        <a:t>Record results and repeat for accuracy.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3886669"/>
                  </a:ext>
                </a:extLst>
              </a:tr>
            </a:tbl>
          </a:graphicData>
        </a:graphic>
      </p:graphicFrame>
      <p:sp>
        <p:nvSpPr>
          <p:cNvPr id="6" name="TextBox 5">
            <a:extLst>
              <a:ext uri="{FF2B5EF4-FFF2-40B4-BE49-F238E27FC236}">
                <a16:creationId xmlns:a16="http://schemas.microsoft.com/office/drawing/2014/main" id="{A79A864D-F628-68D8-4473-FCAEEB667154}"/>
              </a:ext>
            </a:extLst>
          </p:cNvPr>
          <p:cNvSpPr txBox="1"/>
          <p:nvPr/>
        </p:nvSpPr>
        <p:spPr>
          <a:xfrm>
            <a:off x="10915650" y="6492758"/>
            <a:ext cx="1276350" cy="307777"/>
          </a:xfrm>
          <a:prstGeom prst="rect">
            <a:avLst/>
          </a:prstGeom>
          <a:noFill/>
        </p:spPr>
        <p:txBody>
          <a:bodyPr wrap="square" rtlCol="0">
            <a:spAutoFit/>
          </a:bodyPr>
          <a:lstStyle/>
          <a:p>
            <a:pPr algn="r"/>
            <a:r>
              <a:rPr lang="en-US" sz="1400"/>
              <a:t>EC 15</a:t>
            </a:r>
          </a:p>
        </p:txBody>
      </p:sp>
    </p:spTree>
    <p:extLst>
      <p:ext uri="{BB962C8B-B14F-4D97-AF65-F5344CB8AC3E}">
        <p14:creationId xmlns:p14="http://schemas.microsoft.com/office/powerpoint/2010/main" val="4039371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G_0812_1A426457-4C0F-46FE-9139-1F48F0474B63.mp4">
            <a:hlinkClick r:id="" action="ppaction://media"/>
            <a:extLst>
              <a:ext uri="{FF2B5EF4-FFF2-40B4-BE49-F238E27FC236}">
                <a16:creationId xmlns:a16="http://schemas.microsoft.com/office/drawing/2014/main" id="{BFDE7044-3586-3C61-1FD4-7BEAD486F4B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t="19259" b="13580"/>
          <a:stretch>
            <a:fillRect/>
          </a:stretch>
        </p:blipFill>
        <p:spPr>
          <a:xfrm>
            <a:off x="1372980" y="1583740"/>
            <a:ext cx="4298950" cy="5131385"/>
          </a:xfrm>
        </p:spPr>
      </p:pic>
      <p:sp>
        <p:nvSpPr>
          <p:cNvPr id="3" name="Title 2">
            <a:extLst>
              <a:ext uri="{FF2B5EF4-FFF2-40B4-BE49-F238E27FC236}">
                <a16:creationId xmlns:a16="http://schemas.microsoft.com/office/drawing/2014/main" id="{F823ED05-22B9-68EB-4DDE-2AFDDC1864E8}"/>
              </a:ext>
            </a:extLst>
          </p:cNvPr>
          <p:cNvSpPr>
            <a:spLocks noGrp="1"/>
          </p:cNvSpPr>
          <p:nvPr>
            <p:ph type="title"/>
          </p:nvPr>
        </p:nvSpPr>
        <p:spPr/>
        <p:txBody>
          <a:bodyPr/>
          <a:lstStyle/>
          <a:p>
            <a:r>
              <a:rPr lang="en-US"/>
              <a:t>Throttle Test 4 Demo</a:t>
            </a:r>
          </a:p>
        </p:txBody>
      </p:sp>
      <p:sp>
        <p:nvSpPr>
          <p:cNvPr id="5" name="TextBox 4">
            <a:extLst>
              <a:ext uri="{FF2B5EF4-FFF2-40B4-BE49-F238E27FC236}">
                <a16:creationId xmlns:a16="http://schemas.microsoft.com/office/drawing/2014/main" id="{FBDD54DE-9BEE-315D-7543-2C17113273A0}"/>
              </a:ext>
            </a:extLst>
          </p:cNvPr>
          <p:cNvSpPr txBox="1"/>
          <p:nvPr/>
        </p:nvSpPr>
        <p:spPr>
          <a:xfrm>
            <a:off x="6688761" y="1583740"/>
            <a:ext cx="4130259" cy="3508653"/>
          </a:xfrm>
          <a:prstGeom prst="rect">
            <a:avLst/>
          </a:prstGeom>
          <a:noFill/>
        </p:spPr>
        <p:txBody>
          <a:bodyPr wrap="square" rtlCol="0">
            <a:spAutoFit/>
          </a:bodyPr>
          <a:lstStyle/>
          <a:p>
            <a:r>
              <a:rPr lang="en-US" sz="2800" b="1"/>
              <a:t>Results: </a:t>
            </a:r>
          </a:p>
          <a:p>
            <a:pPr marL="285750" indent="-285750">
              <a:buFont typeface="Arial" panose="020B0604020202020204" pitchFamily="34" charset="0"/>
              <a:buChar char="•"/>
            </a:pPr>
            <a:r>
              <a:rPr lang="en-US" sz="2400"/>
              <a:t>Failsafe Response Time: 0.12 seconds</a:t>
            </a:r>
          </a:p>
          <a:p>
            <a:pPr marL="285750" indent="-285750">
              <a:buFont typeface="Arial" panose="020B0604020202020204" pitchFamily="34" charset="0"/>
              <a:buChar char="•"/>
            </a:pPr>
            <a:endParaRPr lang="en-US" sz="2400"/>
          </a:p>
          <a:p>
            <a:r>
              <a:rPr lang="en-US" sz="2800" b="1"/>
              <a:t>Engineering Requirement:</a:t>
            </a:r>
            <a:r>
              <a:rPr lang="en-US" sz="2800"/>
              <a:t> </a:t>
            </a:r>
          </a:p>
          <a:p>
            <a:pPr marL="342900" indent="-342900">
              <a:buFont typeface="Arial" panose="020B0604020202020204" pitchFamily="34" charset="0"/>
              <a:buChar char="•"/>
            </a:pPr>
            <a:r>
              <a:rPr lang="en-US" sz="2400"/>
              <a:t>Must be less than 500ms</a:t>
            </a:r>
          </a:p>
          <a:p>
            <a:endParaRPr lang="en-US" sz="2400"/>
          </a:p>
          <a:p>
            <a:r>
              <a:rPr lang="en-US" sz="2800" b="1"/>
              <a:t>Requirement: Fulfilled</a:t>
            </a:r>
          </a:p>
          <a:p>
            <a:pPr marL="285750" indent="-285750">
              <a:buFont typeface="Arial" panose="020B0604020202020204" pitchFamily="34" charset="0"/>
              <a:buChar char="•"/>
            </a:pPr>
            <a:endParaRPr lang="en-US"/>
          </a:p>
        </p:txBody>
      </p:sp>
      <p:sp>
        <p:nvSpPr>
          <p:cNvPr id="6" name="TextBox 5">
            <a:extLst>
              <a:ext uri="{FF2B5EF4-FFF2-40B4-BE49-F238E27FC236}">
                <a16:creationId xmlns:a16="http://schemas.microsoft.com/office/drawing/2014/main" id="{9AC8C64F-2D59-D3FA-5651-1E3F37B35C2F}"/>
              </a:ext>
            </a:extLst>
          </p:cNvPr>
          <p:cNvSpPr txBox="1"/>
          <p:nvPr/>
        </p:nvSpPr>
        <p:spPr>
          <a:xfrm>
            <a:off x="10915650" y="6492758"/>
            <a:ext cx="1276350" cy="307777"/>
          </a:xfrm>
          <a:prstGeom prst="rect">
            <a:avLst/>
          </a:prstGeom>
          <a:noFill/>
        </p:spPr>
        <p:txBody>
          <a:bodyPr wrap="square" rtlCol="0">
            <a:spAutoFit/>
          </a:bodyPr>
          <a:lstStyle/>
          <a:p>
            <a:pPr algn="r"/>
            <a:r>
              <a:rPr lang="en-US" sz="1400"/>
              <a:t>EC 16</a:t>
            </a:r>
          </a:p>
        </p:txBody>
      </p:sp>
    </p:spTree>
    <p:extLst>
      <p:ext uri="{BB962C8B-B14F-4D97-AF65-F5344CB8AC3E}">
        <p14:creationId xmlns:p14="http://schemas.microsoft.com/office/powerpoint/2010/main" val="239604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8F85E-C882-4C47-5B42-FB5815099C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690C10-8933-F372-EFD7-71935CF99FE4}"/>
              </a:ext>
            </a:extLst>
          </p:cNvPr>
          <p:cNvSpPr>
            <a:spLocks noGrp="1"/>
          </p:cNvSpPr>
          <p:nvPr>
            <p:ph type="title"/>
          </p:nvPr>
        </p:nvSpPr>
        <p:spPr>
          <a:xfrm>
            <a:off x="838200" y="1464806"/>
            <a:ext cx="10515600" cy="2852737"/>
          </a:xfrm>
        </p:spPr>
        <p:txBody>
          <a:bodyPr anchor="ctr"/>
          <a:lstStyle/>
          <a:p>
            <a:r>
              <a:rPr lang="en-US"/>
              <a:t>Specification Sheet Preparation</a:t>
            </a:r>
          </a:p>
        </p:txBody>
      </p:sp>
    </p:spTree>
    <p:extLst>
      <p:ext uri="{BB962C8B-B14F-4D97-AF65-F5344CB8AC3E}">
        <p14:creationId xmlns:p14="http://schemas.microsoft.com/office/powerpoint/2010/main" val="3410018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E0F17-D2F8-EF6E-8FB4-9C556396354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F85A512-7E73-0EFC-BEBC-FFED09792234}"/>
              </a:ext>
            </a:extLst>
          </p:cNvPr>
          <p:cNvGraphicFramePr>
            <a:graphicFrameLocks noGrp="1"/>
          </p:cNvGraphicFramePr>
          <p:nvPr>
            <p:ph idx="1"/>
            <p:extLst>
              <p:ext uri="{D42A27DB-BD31-4B8C-83A1-F6EECF244321}">
                <p14:modId xmlns:p14="http://schemas.microsoft.com/office/powerpoint/2010/main" val="2978192539"/>
              </p:ext>
            </p:extLst>
          </p:nvPr>
        </p:nvGraphicFramePr>
        <p:xfrm>
          <a:off x="251532" y="3173953"/>
          <a:ext cx="4193468" cy="1691259"/>
        </p:xfrm>
        <a:graphic>
          <a:graphicData uri="http://schemas.openxmlformats.org/drawingml/2006/table">
            <a:tbl>
              <a:tblPr firstRow="1" firstCol="1" bandRow="1">
                <a:tableStyleId>{F5AB1C69-6EDB-4FF4-983F-18BD219EF322}</a:tableStyleId>
              </a:tblPr>
              <a:tblGrid>
                <a:gridCol w="1564568">
                  <a:extLst>
                    <a:ext uri="{9D8B030D-6E8A-4147-A177-3AD203B41FA5}">
                      <a16:colId xmlns:a16="http://schemas.microsoft.com/office/drawing/2014/main" val="1112945360"/>
                    </a:ext>
                  </a:extLst>
                </a:gridCol>
                <a:gridCol w="1104900">
                  <a:extLst>
                    <a:ext uri="{9D8B030D-6E8A-4147-A177-3AD203B41FA5}">
                      <a16:colId xmlns:a16="http://schemas.microsoft.com/office/drawing/2014/main" val="2312283009"/>
                    </a:ext>
                  </a:extLst>
                </a:gridCol>
                <a:gridCol w="1524000">
                  <a:extLst>
                    <a:ext uri="{9D8B030D-6E8A-4147-A177-3AD203B41FA5}">
                      <a16:colId xmlns:a16="http://schemas.microsoft.com/office/drawing/2014/main" val="1571654289"/>
                    </a:ext>
                  </a:extLst>
                </a:gridCol>
              </a:tblGrid>
              <a:tr h="0">
                <a:tc>
                  <a:txBody>
                    <a:bodyPr/>
                    <a:lstStyle/>
                    <a:p>
                      <a:pPr marL="0" marR="0">
                        <a:lnSpc>
                          <a:spcPct val="115000"/>
                        </a:lnSpc>
                        <a:spcAft>
                          <a:spcPts val="800"/>
                        </a:spcAft>
                        <a:buNone/>
                      </a:pPr>
                      <a:r>
                        <a:rPr lang="en-US" sz="1100" kern="100">
                          <a:effectLst/>
                        </a:rPr>
                        <a:t>Customer Requirement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CR met? (Y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Client Acceptable? (Y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00213221"/>
                  </a:ext>
                </a:extLst>
              </a:tr>
              <a:tr h="0">
                <a:tc>
                  <a:txBody>
                    <a:bodyPr/>
                    <a:lstStyle/>
                    <a:p>
                      <a:pPr marL="0" marR="0">
                        <a:lnSpc>
                          <a:spcPct val="115000"/>
                        </a:lnSpc>
                        <a:spcAft>
                          <a:spcPts val="800"/>
                        </a:spcAft>
                        <a:buNone/>
                      </a:pPr>
                      <a:r>
                        <a:rPr lang="en-US" sz="1100" kern="100">
                          <a:effectLst/>
                        </a:rPr>
                        <a:t>CR1 – Autonomous Steering</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CBD3E5"/>
                    </a:solidFill>
                  </a:tcPr>
                </a:tc>
                <a:extLst>
                  <a:ext uri="{0D108BD9-81ED-4DB2-BD59-A6C34878D82A}">
                    <a16:rowId xmlns:a16="http://schemas.microsoft.com/office/drawing/2014/main" val="844695410"/>
                  </a:ext>
                </a:extLst>
              </a:tr>
              <a:tr h="0">
                <a:tc>
                  <a:txBody>
                    <a:bodyPr/>
                    <a:lstStyle/>
                    <a:p>
                      <a:pPr marL="0" marR="0">
                        <a:lnSpc>
                          <a:spcPct val="115000"/>
                        </a:lnSpc>
                        <a:spcAft>
                          <a:spcPts val="800"/>
                        </a:spcAft>
                        <a:buNone/>
                      </a:pPr>
                      <a:r>
                        <a:rPr lang="en-US" sz="1100" kern="100">
                          <a:effectLst/>
                        </a:rPr>
                        <a:t>CR2 – Obstacle Detection/Avoidance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222346321"/>
                  </a:ext>
                </a:extLst>
              </a:tr>
              <a:tr h="0">
                <a:tc>
                  <a:txBody>
                    <a:bodyPr/>
                    <a:lstStyle/>
                    <a:p>
                      <a:pPr marL="0" marR="0">
                        <a:lnSpc>
                          <a:spcPct val="115000"/>
                        </a:lnSpc>
                        <a:spcAft>
                          <a:spcPts val="800"/>
                        </a:spcAft>
                        <a:buNone/>
                      </a:pPr>
                      <a:r>
                        <a:rPr lang="en-US" sz="1100" kern="100">
                          <a:effectLst/>
                        </a:rPr>
                        <a:t>CR3 – User Control</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22158052"/>
                  </a:ext>
                </a:extLst>
              </a:tr>
              <a:tr h="190500">
                <a:tc>
                  <a:txBody>
                    <a:bodyPr/>
                    <a:lstStyle/>
                    <a:p>
                      <a:pPr marL="0" marR="0">
                        <a:lnSpc>
                          <a:spcPct val="115000"/>
                        </a:lnSpc>
                        <a:spcAft>
                          <a:spcPts val="800"/>
                        </a:spcAft>
                        <a:buNone/>
                      </a:pPr>
                      <a:r>
                        <a:rPr lang="en-US" sz="1100" kern="100">
                          <a:effectLst/>
                        </a:rPr>
                        <a:t>CR4 – Safety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43954874"/>
                  </a:ext>
                </a:extLst>
              </a:tr>
              <a:tr h="190500">
                <a:tc>
                  <a:txBody>
                    <a:bodyPr/>
                    <a:lstStyle/>
                    <a:p>
                      <a:pPr marL="0" marR="0">
                        <a:lnSpc>
                          <a:spcPct val="115000"/>
                        </a:lnSpc>
                        <a:spcAft>
                          <a:spcPts val="800"/>
                        </a:spcAft>
                        <a:buNone/>
                      </a:pPr>
                      <a:r>
                        <a:rPr lang="en-US" sz="1100" kern="100">
                          <a:effectLst/>
                        </a:rPr>
                        <a:t>CR5 – Usability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91414540"/>
                  </a:ext>
                </a:extLst>
              </a:tr>
            </a:tbl>
          </a:graphicData>
        </a:graphic>
      </p:graphicFrame>
      <p:sp>
        <p:nvSpPr>
          <p:cNvPr id="3" name="Title 2">
            <a:extLst>
              <a:ext uri="{FF2B5EF4-FFF2-40B4-BE49-F238E27FC236}">
                <a16:creationId xmlns:a16="http://schemas.microsoft.com/office/drawing/2014/main" id="{E046AB60-97AB-9C2C-AEE4-5EDC18A69E89}"/>
              </a:ext>
            </a:extLst>
          </p:cNvPr>
          <p:cNvSpPr>
            <a:spLocks noGrp="1"/>
          </p:cNvSpPr>
          <p:nvPr>
            <p:ph type="title"/>
          </p:nvPr>
        </p:nvSpPr>
        <p:spPr/>
        <p:txBody>
          <a:bodyPr/>
          <a:lstStyle/>
          <a:p>
            <a:r>
              <a:rPr lang="en-US"/>
              <a:t>Steering</a:t>
            </a:r>
          </a:p>
        </p:txBody>
      </p:sp>
      <p:sp>
        <p:nvSpPr>
          <p:cNvPr id="6" name="TextBox 5">
            <a:extLst>
              <a:ext uri="{FF2B5EF4-FFF2-40B4-BE49-F238E27FC236}">
                <a16:creationId xmlns:a16="http://schemas.microsoft.com/office/drawing/2014/main" id="{D2EB1252-6555-C6C6-4D44-7B6C63BE855B}"/>
              </a:ext>
            </a:extLst>
          </p:cNvPr>
          <p:cNvSpPr txBox="1"/>
          <p:nvPr/>
        </p:nvSpPr>
        <p:spPr>
          <a:xfrm>
            <a:off x="10915650" y="6492758"/>
            <a:ext cx="1276350" cy="307777"/>
          </a:xfrm>
          <a:prstGeom prst="rect">
            <a:avLst/>
          </a:prstGeom>
          <a:noFill/>
        </p:spPr>
        <p:txBody>
          <a:bodyPr wrap="square" rtlCol="0">
            <a:spAutoFit/>
          </a:bodyPr>
          <a:lstStyle/>
          <a:p>
            <a:pPr algn="r"/>
            <a:r>
              <a:rPr lang="en-US" sz="1400"/>
              <a:t> LQ 25</a:t>
            </a:r>
          </a:p>
        </p:txBody>
      </p:sp>
      <p:graphicFrame>
        <p:nvGraphicFramePr>
          <p:cNvPr id="2" name="Table 1">
            <a:extLst>
              <a:ext uri="{FF2B5EF4-FFF2-40B4-BE49-F238E27FC236}">
                <a16:creationId xmlns:a16="http://schemas.microsoft.com/office/drawing/2014/main" id="{50E33066-D722-CCF7-E687-FF2623C5BC4B}"/>
              </a:ext>
            </a:extLst>
          </p:cNvPr>
          <p:cNvGraphicFramePr>
            <a:graphicFrameLocks noGrp="1"/>
          </p:cNvGraphicFramePr>
          <p:nvPr>
            <p:extLst>
              <p:ext uri="{D42A27DB-BD31-4B8C-83A1-F6EECF244321}">
                <p14:modId xmlns:p14="http://schemas.microsoft.com/office/powerpoint/2010/main" val="163469839"/>
              </p:ext>
            </p:extLst>
          </p:nvPr>
        </p:nvGraphicFramePr>
        <p:xfrm>
          <a:off x="4751361" y="2127636"/>
          <a:ext cx="7076368" cy="3030828"/>
        </p:xfrm>
        <a:graphic>
          <a:graphicData uri="http://schemas.openxmlformats.org/drawingml/2006/table">
            <a:tbl>
              <a:tblPr firstRow="1" firstCol="1">
                <a:tableStyleId>{F5AB1C69-6EDB-4FF4-983F-18BD219EF322}</a:tableStyleId>
              </a:tblPr>
              <a:tblGrid>
                <a:gridCol w="1678218">
                  <a:extLst>
                    <a:ext uri="{9D8B030D-6E8A-4147-A177-3AD203B41FA5}">
                      <a16:colId xmlns:a16="http://schemas.microsoft.com/office/drawing/2014/main" val="1699931261"/>
                    </a:ext>
                  </a:extLst>
                </a:gridCol>
                <a:gridCol w="1099457">
                  <a:extLst>
                    <a:ext uri="{9D8B030D-6E8A-4147-A177-3AD203B41FA5}">
                      <a16:colId xmlns:a16="http://schemas.microsoft.com/office/drawing/2014/main" val="1814604552"/>
                    </a:ext>
                  </a:extLst>
                </a:gridCol>
                <a:gridCol w="947058">
                  <a:extLst>
                    <a:ext uri="{9D8B030D-6E8A-4147-A177-3AD203B41FA5}">
                      <a16:colId xmlns:a16="http://schemas.microsoft.com/office/drawing/2014/main" val="2581855492"/>
                    </a:ext>
                  </a:extLst>
                </a:gridCol>
                <a:gridCol w="1501832">
                  <a:extLst>
                    <a:ext uri="{9D8B030D-6E8A-4147-A177-3AD203B41FA5}">
                      <a16:colId xmlns:a16="http://schemas.microsoft.com/office/drawing/2014/main" val="2807483269"/>
                    </a:ext>
                  </a:extLst>
                </a:gridCol>
                <a:gridCol w="642653">
                  <a:extLst>
                    <a:ext uri="{9D8B030D-6E8A-4147-A177-3AD203B41FA5}">
                      <a16:colId xmlns:a16="http://schemas.microsoft.com/office/drawing/2014/main" val="2774806484"/>
                    </a:ext>
                  </a:extLst>
                </a:gridCol>
                <a:gridCol w="1207150">
                  <a:extLst>
                    <a:ext uri="{9D8B030D-6E8A-4147-A177-3AD203B41FA5}">
                      <a16:colId xmlns:a16="http://schemas.microsoft.com/office/drawing/2014/main" val="239010085"/>
                    </a:ext>
                  </a:extLst>
                </a:gridCol>
              </a:tblGrid>
              <a:tr h="154145">
                <a:tc>
                  <a:txBody>
                    <a:bodyPr/>
                    <a:lstStyle/>
                    <a:p>
                      <a:pPr algn="l" fontAlgn="b">
                        <a:buNone/>
                      </a:pPr>
                      <a:r>
                        <a:rPr lang="en-US" sz="1100" u="none" strike="noStrike">
                          <a:effectLst/>
                        </a:rPr>
                        <a:t>Engineering Requirement</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Target</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Tolerance</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Measured/Calculated Value</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ER Met? (Y or N)</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Client Acceptable (Y or N)</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3530867489"/>
                  </a:ext>
                </a:extLst>
              </a:tr>
              <a:tr h="421578">
                <a:tc>
                  <a:txBody>
                    <a:bodyPr/>
                    <a:lstStyle/>
                    <a:p>
                      <a:pPr algn="l" fontAlgn="b">
                        <a:buNone/>
                      </a:pPr>
                      <a:r>
                        <a:rPr lang="en-US" sz="1100" u="none" strike="noStrike">
                          <a:effectLst/>
                        </a:rPr>
                        <a:t>ER1- Manual Override Response Time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&lt;500 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±8.5ms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150ms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b="0" i="0" u="none" strike="noStrike">
                          <a:solidFill>
                            <a:srgbClr val="000000"/>
                          </a:solidFill>
                          <a:effectLst/>
                          <a:latin typeface="Calibri" panose="020F0502020204030204" pitchFamily="34" charset="0"/>
                        </a:rPr>
                        <a:t>Y</a:t>
                      </a:r>
                    </a:p>
                  </a:txBody>
                  <a:tcPr marL="0" marR="0" marT="0" marB="0" anchor="b">
                    <a:solidFill>
                      <a:srgbClr val="CBD3E5"/>
                    </a:solidFill>
                  </a:tcPr>
                </a:tc>
                <a:tc>
                  <a:txBody>
                    <a:bodyPr/>
                    <a:lstStyle/>
                    <a:p>
                      <a:pPr algn="l" fontAlgn="b">
                        <a:buNone/>
                      </a:pPr>
                      <a:r>
                        <a:rPr lang="en-US" sz="1100" u="none" strike="noStrike">
                          <a:effectLst/>
                        </a:rPr>
                        <a:t> - </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288222214"/>
                  </a:ext>
                </a:extLst>
              </a:tr>
              <a:tr h="421578">
                <a:tc>
                  <a:txBody>
                    <a:bodyPr/>
                    <a:lstStyle/>
                    <a:p>
                      <a:pPr algn="l" fontAlgn="b">
                        <a:buNone/>
                      </a:pPr>
                      <a:r>
                        <a:rPr lang="en-US" sz="1100" u="none" strike="noStrike">
                          <a:effectLst/>
                        </a:rPr>
                        <a:t>ER2- Actuation Response Time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45.5 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±8.5ms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850ms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2286449120"/>
                  </a:ext>
                </a:extLst>
              </a:tr>
              <a:tr h="231549">
                <a:tc>
                  <a:txBody>
                    <a:bodyPr/>
                    <a:lstStyle/>
                    <a:p>
                      <a:pPr algn="l" fontAlgn="b">
                        <a:buNone/>
                      </a:pPr>
                      <a:r>
                        <a:rPr lang="en-US" sz="1100" u="none" strike="noStrike">
                          <a:effectLst/>
                        </a:rPr>
                        <a:t>ER3- Time to achieve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500 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310ms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2382709632"/>
                  </a:ext>
                </a:extLst>
              </a:tr>
              <a:tr h="231549">
                <a:tc>
                  <a:txBody>
                    <a:bodyPr/>
                    <a:lstStyle/>
                    <a:p>
                      <a:pPr algn="l" fontAlgn="b">
                        <a:buNone/>
                      </a:pPr>
                      <a:r>
                        <a:rPr lang="en-US" sz="1100" u="none" strike="noStrike">
                          <a:effectLst/>
                        </a:rPr>
                        <a:t>ER4- Time to start turn</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300 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250ms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560824501"/>
                  </a:ext>
                </a:extLst>
              </a:tr>
              <a:tr h="231549">
                <a:tc>
                  <a:txBody>
                    <a:bodyPr/>
                    <a:lstStyle/>
                    <a:p>
                      <a:pPr algn="l" fontAlgn="b">
                        <a:buNone/>
                      </a:pPr>
                      <a:r>
                        <a:rPr lang="en-US" sz="1100" u="none" strike="noStrike">
                          <a:effectLst/>
                        </a:rPr>
                        <a:t>ER5- Rate of steering</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100°/sec</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75°/s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3350076179"/>
                  </a:ext>
                </a:extLst>
              </a:tr>
              <a:tr h="231549">
                <a:tc>
                  <a:txBody>
                    <a:bodyPr/>
                    <a:lstStyle/>
                    <a:p>
                      <a:pPr algn="l" fontAlgn="b">
                        <a:buNone/>
                      </a:pPr>
                      <a:r>
                        <a:rPr lang="en-US" sz="1100" u="none" strike="noStrike">
                          <a:effectLst/>
                        </a:rPr>
                        <a:t>ER6- Steering Radius Left</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6m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±0.025m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4.143m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806873989"/>
                  </a:ext>
                </a:extLst>
              </a:tr>
              <a:tr h="231549">
                <a:tc>
                  <a:txBody>
                    <a:bodyPr/>
                    <a:lstStyle/>
                    <a:p>
                      <a:pPr algn="l" fontAlgn="b">
                        <a:buNone/>
                      </a:pPr>
                      <a:r>
                        <a:rPr lang="en-US" sz="1100" u="none" strike="noStrike">
                          <a:effectLst/>
                        </a:rPr>
                        <a:t>ER7- Steering Radius Right</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6m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±0.025m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4.721m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473164483"/>
                  </a:ext>
                </a:extLst>
              </a:tr>
              <a:tr h="231549">
                <a:tc>
                  <a:txBody>
                    <a:bodyPr/>
                    <a:lstStyle/>
                    <a:p>
                      <a:pPr algn="l" fontAlgn="b">
                        <a:buNone/>
                      </a:pPr>
                      <a:r>
                        <a:rPr lang="en-US" sz="1100" u="none" strike="noStrike">
                          <a:effectLst/>
                        </a:rPr>
                        <a:t>ER8- Max Rotation Range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44.7°</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1006558211"/>
                  </a:ext>
                </a:extLst>
              </a:tr>
              <a:tr h="231549">
                <a:tc>
                  <a:txBody>
                    <a:bodyPr/>
                    <a:lstStyle/>
                    <a:p>
                      <a:pPr algn="l" fontAlgn="b">
                        <a:buNone/>
                      </a:pPr>
                      <a:r>
                        <a:rPr lang="en-US" sz="1100" u="none" strike="noStrike">
                          <a:effectLst/>
                        </a:rPr>
                        <a:t>ER9 - Left Wheel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42.83°</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1554180116"/>
                  </a:ext>
                </a:extLst>
              </a:tr>
              <a:tr h="231549">
                <a:tc>
                  <a:txBody>
                    <a:bodyPr/>
                    <a:lstStyle/>
                    <a:p>
                      <a:pPr algn="l" fontAlgn="b">
                        <a:buNone/>
                      </a:pPr>
                      <a:r>
                        <a:rPr lang="en-US" sz="1100" u="none" strike="noStrike">
                          <a:effectLst/>
                        </a:rPr>
                        <a:t>ER10 - Right Wheel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48.91°</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1313585647"/>
                  </a:ext>
                </a:extLst>
              </a:tr>
            </a:tbl>
          </a:graphicData>
        </a:graphic>
      </p:graphicFrame>
    </p:spTree>
    <p:extLst>
      <p:ext uri="{BB962C8B-B14F-4D97-AF65-F5344CB8AC3E}">
        <p14:creationId xmlns:p14="http://schemas.microsoft.com/office/powerpoint/2010/main" val="3421582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95C63-490C-B406-7906-F3124F5642A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17099AB-49CF-77BD-B982-6D6AD83B6610}"/>
              </a:ext>
            </a:extLst>
          </p:cNvPr>
          <p:cNvSpPr>
            <a:spLocks noGrp="1"/>
          </p:cNvSpPr>
          <p:nvPr>
            <p:ph type="title"/>
          </p:nvPr>
        </p:nvSpPr>
        <p:spPr/>
        <p:txBody>
          <a:bodyPr/>
          <a:lstStyle/>
          <a:p>
            <a:r>
              <a:rPr lang="en-US"/>
              <a:t>Throttle</a:t>
            </a:r>
          </a:p>
        </p:txBody>
      </p:sp>
      <p:sp>
        <p:nvSpPr>
          <p:cNvPr id="7" name="TextBox 6">
            <a:extLst>
              <a:ext uri="{FF2B5EF4-FFF2-40B4-BE49-F238E27FC236}">
                <a16:creationId xmlns:a16="http://schemas.microsoft.com/office/drawing/2014/main" id="{EF933DE9-7823-B713-1AA7-95EEA6FCA3FB}"/>
              </a:ext>
            </a:extLst>
          </p:cNvPr>
          <p:cNvSpPr txBox="1"/>
          <p:nvPr/>
        </p:nvSpPr>
        <p:spPr>
          <a:xfrm>
            <a:off x="10915650" y="6492758"/>
            <a:ext cx="1276350" cy="307777"/>
          </a:xfrm>
          <a:prstGeom prst="rect">
            <a:avLst/>
          </a:prstGeom>
          <a:noFill/>
        </p:spPr>
        <p:txBody>
          <a:bodyPr wrap="square" rtlCol="0">
            <a:spAutoFit/>
          </a:bodyPr>
          <a:lstStyle/>
          <a:p>
            <a:pPr algn="r"/>
            <a:r>
              <a:rPr lang="en-US" sz="1400"/>
              <a:t> NP 19</a:t>
            </a:r>
          </a:p>
        </p:txBody>
      </p:sp>
      <p:graphicFrame>
        <p:nvGraphicFramePr>
          <p:cNvPr id="2" name="Table 1">
            <a:extLst>
              <a:ext uri="{FF2B5EF4-FFF2-40B4-BE49-F238E27FC236}">
                <a16:creationId xmlns:a16="http://schemas.microsoft.com/office/drawing/2014/main" id="{F993F366-9DAC-0A17-52FF-8438E773AC35}"/>
              </a:ext>
            </a:extLst>
          </p:cNvPr>
          <p:cNvGraphicFramePr>
            <a:graphicFrameLocks noGrp="1"/>
          </p:cNvGraphicFramePr>
          <p:nvPr>
            <p:extLst>
              <p:ext uri="{D42A27DB-BD31-4B8C-83A1-F6EECF244321}">
                <p14:modId xmlns:p14="http://schemas.microsoft.com/office/powerpoint/2010/main" val="1924622941"/>
              </p:ext>
            </p:extLst>
          </p:nvPr>
        </p:nvGraphicFramePr>
        <p:xfrm>
          <a:off x="393700" y="2891612"/>
          <a:ext cx="4051300" cy="2628938"/>
        </p:xfrm>
        <a:graphic>
          <a:graphicData uri="http://schemas.openxmlformats.org/drawingml/2006/table">
            <a:tbl>
              <a:tblPr firstRow="1" firstCol="1" bandRow="1">
                <a:tableStyleId>{5C22544A-7EE6-4342-B048-85BDC9FD1C3A}</a:tableStyleId>
              </a:tblPr>
              <a:tblGrid>
                <a:gridCol w="1866900">
                  <a:extLst>
                    <a:ext uri="{9D8B030D-6E8A-4147-A177-3AD203B41FA5}">
                      <a16:colId xmlns:a16="http://schemas.microsoft.com/office/drawing/2014/main" val="1592399057"/>
                    </a:ext>
                  </a:extLst>
                </a:gridCol>
                <a:gridCol w="694871">
                  <a:extLst>
                    <a:ext uri="{9D8B030D-6E8A-4147-A177-3AD203B41FA5}">
                      <a16:colId xmlns:a16="http://schemas.microsoft.com/office/drawing/2014/main" val="2027927891"/>
                    </a:ext>
                  </a:extLst>
                </a:gridCol>
                <a:gridCol w="1489529">
                  <a:extLst>
                    <a:ext uri="{9D8B030D-6E8A-4147-A177-3AD203B41FA5}">
                      <a16:colId xmlns:a16="http://schemas.microsoft.com/office/drawing/2014/main" val="3699229494"/>
                    </a:ext>
                  </a:extLst>
                </a:gridCol>
              </a:tblGrid>
              <a:tr h="330200">
                <a:tc gridSpan="3">
                  <a:txBody>
                    <a:bodyPr/>
                    <a:lstStyle/>
                    <a:p>
                      <a:pPr marL="0" marR="0" indent="0" algn="ctr" defTabSz="914400" rtl="0" eaLnBrk="1" fontAlgn="auto" latinLnBrk="0" hangingPunct="1">
                        <a:lnSpc>
                          <a:spcPct val="115000"/>
                        </a:lnSpc>
                        <a:spcBef>
                          <a:spcPts val="0"/>
                        </a:spcBef>
                        <a:spcAft>
                          <a:spcPts val="800"/>
                        </a:spcAft>
                        <a:buClrTx/>
                        <a:buSzTx/>
                        <a:buFontTx/>
                        <a:buNone/>
                        <a:tabLst/>
                        <a:defRPr/>
                      </a:pPr>
                      <a:r>
                        <a:rPr lang="en-US" sz="1400" kern="100">
                          <a:effectLst/>
                          <a:latin typeface="Aptos" panose="020B0004020202020204" pitchFamily="34" charset="0"/>
                          <a:ea typeface="Aptos" panose="020B0004020202020204" pitchFamily="34" charset="0"/>
                          <a:cs typeface="Arial" panose="020B0604020202020204" pitchFamily="34" charset="0"/>
                        </a:rPr>
                        <a:t>Throttle Customer Requirement Summary Table</a:t>
                      </a:r>
                    </a:p>
                  </a:txBody>
                  <a:tcPr marL="68580" marR="68580" marT="0" marB="0" anchor="ctr"/>
                </a:tc>
                <a:tc hMerge="1">
                  <a:txBody>
                    <a:bodyPr/>
                    <a:lstStyle/>
                    <a:p>
                      <a:pPr marL="0" marR="0">
                        <a:lnSpc>
                          <a:spcPct val="115000"/>
                        </a:lnSpc>
                        <a:spcAft>
                          <a:spcPts val="800"/>
                        </a:spcAft>
                        <a:buNone/>
                      </a:pP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hMerge="1">
                  <a:txBody>
                    <a:bodyPr/>
                    <a:lstStyle/>
                    <a:p>
                      <a:pPr marL="0" marR="0">
                        <a:lnSpc>
                          <a:spcPct val="115000"/>
                        </a:lnSpc>
                        <a:spcAft>
                          <a:spcPts val="800"/>
                        </a:spcAft>
                        <a:buNone/>
                      </a:pP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494136527"/>
                  </a:ext>
                </a:extLst>
              </a:tr>
              <a:tr h="425168">
                <a:tc>
                  <a:txBody>
                    <a:bodyPr/>
                    <a:lstStyle/>
                    <a:p>
                      <a:pPr marL="0" marR="0">
                        <a:lnSpc>
                          <a:spcPct val="115000"/>
                        </a:lnSpc>
                        <a:spcAft>
                          <a:spcPts val="800"/>
                        </a:spcAft>
                        <a:buNone/>
                      </a:pPr>
                      <a:r>
                        <a:rPr lang="en-US" sz="1200" kern="100">
                          <a:effectLst/>
                        </a:rPr>
                        <a:t>Customer Requirement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CR met? (Y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0"/>
                        </a:spcAft>
                        <a:buNone/>
                      </a:pPr>
                      <a:r>
                        <a:rPr lang="en-US" sz="1200" kern="100">
                          <a:effectLst/>
                        </a:rPr>
                        <a:t>Client Acceptable?</a:t>
                      </a:r>
                    </a:p>
                    <a:p>
                      <a:pPr marL="0" marR="0">
                        <a:lnSpc>
                          <a:spcPct val="115000"/>
                        </a:lnSpc>
                        <a:spcAft>
                          <a:spcPts val="0"/>
                        </a:spcAft>
                        <a:buNone/>
                      </a:pPr>
                      <a:r>
                        <a:rPr lang="en-US" sz="1200" kern="100">
                          <a:effectLst/>
                        </a:rPr>
                        <a:t>(Y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15455635"/>
                  </a:ext>
                </a:extLst>
              </a:tr>
              <a:tr h="425102">
                <a:tc>
                  <a:txBody>
                    <a:bodyPr/>
                    <a:lstStyle/>
                    <a:p>
                      <a:pPr marL="0" marR="0">
                        <a:lnSpc>
                          <a:spcPct val="115000"/>
                        </a:lnSpc>
                        <a:spcAft>
                          <a:spcPts val="800"/>
                        </a:spcAft>
                        <a:buNone/>
                      </a:pPr>
                      <a:r>
                        <a:rPr lang="en-US" sz="1200" kern="100">
                          <a:effectLst/>
                        </a:rPr>
                        <a:t>CR1 – Autonomous Navigation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2759532925"/>
                  </a:ext>
                </a:extLst>
              </a:tr>
              <a:tr h="407030">
                <a:tc>
                  <a:txBody>
                    <a:bodyPr/>
                    <a:lstStyle/>
                    <a:p>
                      <a:pPr marL="0" marR="0">
                        <a:lnSpc>
                          <a:spcPct val="115000"/>
                        </a:lnSpc>
                        <a:spcAft>
                          <a:spcPts val="800"/>
                        </a:spcAft>
                        <a:buNone/>
                      </a:pPr>
                      <a:r>
                        <a:rPr lang="en-US" sz="1200" kern="100">
                          <a:effectLst/>
                        </a:rPr>
                        <a:t>CR2 – User Control/Manual Override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extLst>
                  <a:ext uri="{0D108BD9-81ED-4DB2-BD59-A6C34878D82A}">
                    <a16:rowId xmlns:a16="http://schemas.microsoft.com/office/drawing/2014/main" val="1480637274"/>
                  </a:ext>
                </a:extLst>
              </a:tr>
              <a:tr h="416364">
                <a:tc>
                  <a:txBody>
                    <a:bodyPr/>
                    <a:lstStyle/>
                    <a:p>
                      <a:pPr marL="0" marR="0">
                        <a:lnSpc>
                          <a:spcPct val="115000"/>
                        </a:lnSpc>
                        <a:spcAft>
                          <a:spcPts val="800"/>
                        </a:spcAft>
                        <a:buNone/>
                      </a:pPr>
                      <a:r>
                        <a:rPr lang="en-US" sz="1200" kern="100">
                          <a:effectLst/>
                        </a:rPr>
                        <a:t>CR3 – State Monitoring/Diagnostics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504064434"/>
                  </a:ext>
                </a:extLst>
              </a:tr>
              <a:tr h="207446">
                <a:tc>
                  <a:txBody>
                    <a:bodyPr/>
                    <a:lstStyle/>
                    <a:p>
                      <a:pPr marL="0" marR="0">
                        <a:lnSpc>
                          <a:spcPct val="115000"/>
                        </a:lnSpc>
                        <a:spcAft>
                          <a:spcPts val="800"/>
                        </a:spcAft>
                        <a:buNone/>
                      </a:pPr>
                      <a:r>
                        <a:rPr lang="en-US" sz="1200" kern="100">
                          <a:effectLst/>
                        </a:rPr>
                        <a:t>CR4 – Performance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extLst>
                  <a:ext uri="{0D108BD9-81ED-4DB2-BD59-A6C34878D82A}">
                    <a16:rowId xmlns:a16="http://schemas.microsoft.com/office/drawing/2014/main" val="964611494"/>
                  </a:ext>
                </a:extLst>
              </a:tr>
              <a:tr h="207446">
                <a:tc>
                  <a:txBody>
                    <a:bodyPr/>
                    <a:lstStyle/>
                    <a:p>
                      <a:pPr marL="0" marR="0">
                        <a:lnSpc>
                          <a:spcPct val="115000"/>
                        </a:lnSpc>
                        <a:spcAft>
                          <a:spcPts val="800"/>
                        </a:spcAft>
                        <a:buNone/>
                      </a:pPr>
                      <a:r>
                        <a:rPr lang="en-US" sz="1200" kern="100">
                          <a:effectLst/>
                        </a:rPr>
                        <a:t>CR5 – Safety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extLst>
                  <a:ext uri="{0D108BD9-81ED-4DB2-BD59-A6C34878D82A}">
                    <a16:rowId xmlns:a16="http://schemas.microsoft.com/office/drawing/2014/main" val="1604080737"/>
                  </a:ext>
                </a:extLst>
              </a:tr>
              <a:tr h="207446">
                <a:tc>
                  <a:txBody>
                    <a:bodyPr/>
                    <a:lstStyle/>
                    <a:p>
                      <a:pPr marL="0" marR="0">
                        <a:lnSpc>
                          <a:spcPct val="115000"/>
                        </a:lnSpc>
                        <a:spcAft>
                          <a:spcPts val="800"/>
                        </a:spcAft>
                        <a:buNone/>
                      </a:pPr>
                      <a:r>
                        <a:rPr lang="en-US" sz="1200" kern="100">
                          <a:effectLst/>
                        </a:rPr>
                        <a:t>CR6 – Usability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extLst>
                  <a:ext uri="{0D108BD9-81ED-4DB2-BD59-A6C34878D82A}">
                    <a16:rowId xmlns:a16="http://schemas.microsoft.com/office/drawing/2014/main" val="3138920993"/>
                  </a:ext>
                </a:extLst>
              </a:tr>
            </a:tbl>
          </a:graphicData>
        </a:graphic>
      </p:graphicFrame>
      <p:graphicFrame>
        <p:nvGraphicFramePr>
          <p:cNvPr id="6" name="Table 5">
            <a:extLst>
              <a:ext uri="{FF2B5EF4-FFF2-40B4-BE49-F238E27FC236}">
                <a16:creationId xmlns:a16="http://schemas.microsoft.com/office/drawing/2014/main" id="{239E9F30-D62E-817C-1166-55623CE82041}"/>
              </a:ext>
            </a:extLst>
          </p:cNvPr>
          <p:cNvGraphicFramePr>
            <a:graphicFrameLocks noGrp="1"/>
          </p:cNvGraphicFramePr>
          <p:nvPr>
            <p:extLst>
              <p:ext uri="{D42A27DB-BD31-4B8C-83A1-F6EECF244321}">
                <p14:modId xmlns:p14="http://schemas.microsoft.com/office/powerpoint/2010/main" val="3806945473"/>
              </p:ext>
            </p:extLst>
          </p:nvPr>
        </p:nvGraphicFramePr>
        <p:xfrm>
          <a:off x="4675415" y="1608079"/>
          <a:ext cx="6547758" cy="5038315"/>
        </p:xfrm>
        <a:graphic>
          <a:graphicData uri="http://schemas.openxmlformats.org/drawingml/2006/table">
            <a:tbl>
              <a:tblPr firstRow="1" firstCol="1" bandRow="1">
                <a:tableStyleId>{5C22544A-7EE6-4342-B048-85BDC9FD1C3A}</a:tableStyleId>
              </a:tblPr>
              <a:tblGrid>
                <a:gridCol w="1522185">
                  <a:extLst>
                    <a:ext uri="{9D8B030D-6E8A-4147-A177-3AD203B41FA5}">
                      <a16:colId xmlns:a16="http://schemas.microsoft.com/office/drawing/2014/main" val="1438506373"/>
                    </a:ext>
                  </a:extLst>
                </a:gridCol>
                <a:gridCol w="1041400">
                  <a:extLst>
                    <a:ext uri="{9D8B030D-6E8A-4147-A177-3AD203B41FA5}">
                      <a16:colId xmlns:a16="http://schemas.microsoft.com/office/drawing/2014/main" val="3877303427"/>
                    </a:ext>
                  </a:extLst>
                </a:gridCol>
                <a:gridCol w="784978">
                  <a:extLst>
                    <a:ext uri="{9D8B030D-6E8A-4147-A177-3AD203B41FA5}">
                      <a16:colId xmlns:a16="http://schemas.microsoft.com/office/drawing/2014/main" val="426412343"/>
                    </a:ext>
                  </a:extLst>
                </a:gridCol>
                <a:gridCol w="1208922">
                  <a:extLst>
                    <a:ext uri="{9D8B030D-6E8A-4147-A177-3AD203B41FA5}">
                      <a16:colId xmlns:a16="http://schemas.microsoft.com/office/drawing/2014/main" val="1014276363"/>
                    </a:ext>
                  </a:extLst>
                </a:gridCol>
                <a:gridCol w="685800">
                  <a:extLst>
                    <a:ext uri="{9D8B030D-6E8A-4147-A177-3AD203B41FA5}">
                      <a16:colId xmlns:a16="http://schemas.microsoft.com/office/drawing/2014/main" val="1722295805"/>
                    </a:ext>
                  </a:extLst>
                </a:gridCol>
                <a:gridCol w="1304473">
                  <a:extLst>
                    <a:ext uri="{9D8B030D-6E8A-4147-A177-3AD203B41FA5}">
                      <a16:colId xmlns:a16="http://schemas.microsoft.com/office/drawing/2014/main" val="3194018723"/>
                    </a:ext>
                  </a:extLst>
                </a:gridCol>
              </a:tblGrid>
              <a:tr h="314654">
                <a:tc gridSpan="6">
                  <a:txBody>
                    <a:bodyPr/>
                    <a:lstStyle/>
                    <a:p>
                      <a:pPr marL="0" marR="0" indent="0" algn="ctr" defTabSz="914400" rtl="0" eaLnBrk="1" fontAlgn="auto" latinLnBrk="0" hangingPunct="1">
                        <a:lnSpc>
                          <a:spcPct val="115000"/>
                        </a:lnSpc>
                        <a:spcBef>
                          <a:spcPts val="0"/>
                        </a:spcBef>
                        <a:spcAft>
                          <a:spcPts val="800"/>
                        </a:spcAft>
                        <a:buClrTx/>
                        <a:buSzTx/>
                        <a:buFontTx/>
                        <a:buNone/>
                        <a:tabLst/>
                        <a:defRPr/>
                      </a:pPr>
                      <a:r>
                        <a:rPr lang="en-US" sz="1400" kern="100">
                          <a:effectLst/>
                          <a:latin typeface="Aptos" panose="020B0004020202020204" pitchFamily="34" charset="0"/>
                          <a:ea typeface="Aptos" panose="020B0004020202020204" pitchFamily="34" charset="0"/>
                          <a:cs typeface="Arial" panose="020B0604020202020204" pitchFamily="34" charset="0"/>
                        </a:rPr>
                        <a:t>Throttle Engineering Requirements Summary Table</a:t>
                      </a:r>
                    </a:p>
                  </a:txBody>
                  <a:tcPr marL="57477" marR="57477" marT="0" marB="0" anchor="ctr"/>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3656222387"/>
                  </a:ext>
                </a:extLst>
              </a:tr>
              <a:tr h="499652">
                <a:tc>
                  <a:txBody>
                    <a:bodyPr/>
                    <a:lstStyle/>
                    <a:p>
                      <a:pPr marL="0" marR="0">
                        <a:lnSpc>
                          <a:spcPct val="115000"/>
                        </a:lnSpc>
                        <a:spcAft>
                          <a:spcPts val="800"/>
                        </a:spcAft>
                        <a:buNone/>
                      </a:pPr>
                      <a:r>
                        <a:rPr lang="en-US" sz="1200" kern="100">
                          <a:effectLst/>
                        </a:rPr>
                        <a:t>Engineering Requirement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Target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Tolerance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Measured/</a:t>
                      </a:r>
                    </a:p>
                    <a:p>
                      <a:pPr marL="0" marR="0">
                        <a:lnSpc>
                          <a:spcPct val="115000"/>
                        </a:lnSpc>
                        <a:spcAft>
                          <a:spcPts val="800"/>
                        </a:spcAft>
                        <a:buNone/>
                      </a:pPr>
                      <a:r>
                        <a:rPr lang="en-US" sz="1200" kern="100">
                          <a:effectLst/>
                        </a:rPr>
                        <a:t>Calculated Value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ER met?</a:t>
                      </a:r>
                    </a:p>
                    <a:p>
                      <a:pPr marL="0" marR="0">
                        <a:lnSpc>
                          <a:spcPct val="115000"/>
                        </a:lnSpc>
                        <a:spcAft>
                          <a:spcPts val="800"/>
                        </a:spcAft>
                        <a:buNone/>
                      </a:pPr>
                      <a:r>
                        <a:rPr lang="en-US" sz="1200" kern="100">
                          <a:effectLst/>
                        </a:rPr>
                        <a:t>(Y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Client Acceptable?</a:t>
                      </a:r>
                    </a:p>
                    <a:p>
                      <a:pPr marL="0" marR="0">
                        <a:lnSpc>
                          <a:spcPct val="115000"/>
                        </a:lnSpc>
                        <a:spcAft>
                          <a:spcPts val="800"/>
                        </a:spcAft>
                        <a:buNone/>
                      </a:pPr>
                      <a:r>
                        <a:rPr lang="en-US" sz="1200" kern="100">
                          <a:effectLst/>
                        </a:rPr>
                        <a:t>(Y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3777473608"/>
                  </a:ext>
                </a:extLst>
              </a:tr>
              <a:tr h="383709">
                <a:tc>
                  <a:txBody>
                    <a:bodyPr/>
                    <a:lstStyle/>
                    <a:p>
                      <a:pPr marL="0" marR="0">
                        <a:lnSpc>
                          <a:spcPct val="115000"/>
                        </a:lnSpc>
                        <a:spcAft>
                          <a:spcPts val="800"/>
                        </a:spcAft>
                        <a:buNone/>
                      </a:pPr>
                      <a:r>
                        <a:rPr lang="en-US" sz="1200" b="0" kern="100">
                          <a:effectLst/>
                        </a:rPr>
                        <a:t>ER1 – Maximum Speed</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1.34-3.85 m/s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±0.5 m/s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3.67 m/s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extLst>
                  <a:ext uri="{0D108BD9-81ED-4DB2-BD59-A6C34878D82A}">
                    <a16:rowId xmlns:a16="http://schemas.microsoft.com/office/drawing/2014/main" val="1180075565"/>
                  </a:ext>
                </a:extLst>
              </a:tr>
              <a:tr h="186296">
                <a:tc>
                  <a:txBody>
                    <a:bodyPr/>
                    <a:lstStyle/>
                    <a:p>
                      <a:pPr marL="0" marR="0">
                        <a:lnSpc>
                          <a:spcPct val="115000"/>
                        </a:lnSpc>
                        <a:spcAft>
                          <a:spcPts val="800"/>
                        </a:spcAft>
                        <a:buNone/>
                      </a:pPr>
                      <a:r>
                        <a:rPr lang="en-US" sz="1200" b="0" kern="100">
                          <a:effectLst/>
                        </a:rPr>
                        <a:t>ER2 – Throttle Lever Force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10-20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±1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11.1 – 17.3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extLst>
                  <a:ext uri="{0D108BD9-81ED-4DB2-BD59-A6C34878D82A}">
                    <a16:rowId xmlns:a16="http://schemas.microsoft.com/office/drawing/2014/main" val="2831442221"/>
                  </a:ext>
                </a:extLst>
              </a:tr>
              <a:tr h="581123">
                <a:tc>
                  <a:txBody>
                    <a:bodyPr/>
                    <a:lstStyle/>
                    <a:p>
                      <a:pPr marL="0" marR="0">
                        <a:lnSpc>
                          <a:spcPct val="115000"/>
                        </a:lnSpc>
                        <a:spcAft>
                          <a:spcPts val="800"/>
                        </a:spcAft>
                        <a:buNone/>
                      </a:pPr>
                      <a:r>
                        <a:rPr lang="en-US" sz="1200" kern="100">
                          <a:effectLst/>
                        </a:rPr>
                        <a:t>ER3 – Manual Override Response Time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b="1" kern="100">
                          <a:effectLst/>
                        </a:rPr>
                        <a:t>&lt;500 ms</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200" b="1" kern="100">
                          <a:effectLst/>
                        </a:rPr>
                        <a:t>+25 ms</a:t>
                      </a:r>
                    </a:p>
                    <a:p>
                      <a:pPr marL="0" marR="0">
                        <a:lnSpc>
                          <a:spcPct val="100000"/>
                        </a:lnSpc>
                        <a:spcAft>
                          <a:spcPts val="0"/>
                        </a:spcAft>
                        <a:buNone/>
                      </a:pPr>
                      <a:r>
                        <a:rPr lang="en-US" sz="1200" b="1" kern="100">
                          <a:effectLst/>
                        </a:rPr>
                        <a:t>-5 ms</a:t>
                      </a:r>
                    </a:p>
                  </a:txBody>
                  <a:tcPr marL="57477" marR="57477" marT="0" marB="0"/>
                </a:tc>
                <a:tc>
                  <a:txBody>
                    <a:bodyPr/>
                    <a:lstStyle/>
                    <a:p>
                      <a:pPr marL="0" marR="0">
                        <a:lnSpc>
                          <a:spcPct val="115000"/>
                        </a:lnSpc>
                        <a:spcAft>
                          <a:spcPts val="800"/>
                        </a:spcAft>
                        <a:buNone/>
                      </a:pPr>
                      <a:r>
                        <a:rPr lang="en-US" sz="1200" b="1" kern="100">
                          <a:effectLst/>
                          <a:latin typeface="Aptos" panose="020B0004020202020204" pitchFamily="34" charset="0"/>
                          <a:ea typeface="Aptos" panose="020B0004020202020204" pitchFamily="34" charset="0"/>
                          <a:cs typeface="Arial" panose="020B0604020202020204" pitchFamily="34" charset="0"/>
                        </a:rPr>
                        <a:t>50ms</a:t>
                      </a:r>
                    </a:p>
                  </a:txBody>
                  <a:tcPr marL="57477" marR="57477" marT="0" marB="0"/>
                </a:tc>
                <a:tc>
                  <a:txBody>
                    <a:bodyPr/>
                    <a:lstStyle/>
                    <a:p>
                      <a:pPr marL="0" marR="0">
                        <a:lnSpc>
                          <a:spcPct val="115000"/>
                        </a:lnSpc>
                        <a:spcAft>
                          <a:spcPts val="800"/>
                        </a:spcAft>
                        <a:buNone/>
                      </a:pPr>
                      <a:r>
                        <a:rPr lang="en-US" sz="1200" b="1"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tc>
                  <a:txBody>
                    <a:bodyPr/>
                    <a:lstStyle/>
                    <a:p>
                      <a:pPr marL="0" marR="0">
                        <a:lnSpc>
                          <a:spcPct val="115000"/>
                        </a:lnSpc>
                        <a:spcAft>
                          <a:spcPts val="800"/>
                        </a:spcAft>
                        <a:buNone/>
                      </a:pPr>
                      <a:r>
                        <a:rPr lang="en-US" sz="1200" b="1"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extLst>
                  <a:ext uri="{0D108BD9-81ED-4DB2-BD59-A6C34878D82A}">
                    <a16:rowId xmlns:a16="http://schemas.microsoft.com/office/drawing/2014/main" val="2417532257"/>
                  </a:ext>
                </a:extLst>
              </a:tr>
              <a:tr h="499652">
                <a:tc>
                  <a:txBody>
                    <a:bodyPr/>
                    <a:lstStyle/>
                    <a:p>
                      <a:pPr marL="0" marR="0">
                        <a:lnSpc>
                          <a:spcPct val="115000"/>
                        </a:lnSpc>
                        <a:spcAft>
                          <a:spcPts val="800"/>
                        </a:spcAft>
                        <a:buNone/>
                      </a:pPr>
                      <a:r>
                        <a:rPr lang="en-US" sz="1200" kern="100">
                          <a:effectLst/>
                        </a:rPr>
                        <a:t>ER4 – Actuation Response Time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b="1" kern="100">
                          <a:effectLst/>
                        </a:rPr>
                        <a:t>90-150 ms</a:t>
                      </a:r>
                      <a:endParaRPr lang="en-US" sz="1200" b="1" kern="100" err="1">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rPr>
                        <a:t>±10 ms</a:t>
                      </a:r>
                      <a:endParaRPr lang="en-US" sz="1200" b="1" kern="100" err="1">
                        <a:effectLst/>
                      </a:endParaRP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100ms</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Y</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a:t>
                      </a:r>
                    </a:p>
                  </a:txBody>
                  <a:tcPr marL="57477" marR="57477" marT="0" marB="0"/>
                </a:tc>
                <a:extLst>
                  <a:ext uri="{0D108BD9-81ED-4DB2-BD59-A6C34878D82A}">
                    <a16:rowId xmlns:a16="http://schemas.microsoft.com/office/drawing/2014/main" val="1514294335"/>
                  </a:ext>
                </a:extLst>
              </a:tr>
              <a:tr h="499652">
                <a:tc>
                  <a:txBody>
                    <a:bodyPr/>
                    <a:lstStyle/>
                    <a:p>
                      <a:pPr marL="0" marR="0">
                        <a:lnSpc>
                          <a:spcPct val="115000"/>
                        </a:lnSpc>
                        <a:spcAft>
                          <a:spcPts val="800"/>
                        </a:spcAft>
                        <a:buNone/>
                      </a:pPr>
                      <a:r>
                        <a:rPr lang="en-US" sz="1200" kern="100">
                          <a:effectLst/>
                        </a:rPr>
                        <a:t>ER5 – Failsafe Response Time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b="1" kern="100">
                          <a:effectLst/>
                        </a:rPr>
                        <a:t>&lt;500 ms</a:t>
                      </a:r>
                      <a:endParaRPr lang="en-US" sz="1200" b="1" kern="100" err="1">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rPr>
                        <a:t>±10 ms</a:t>
                      </a:r>
                      <a:endParaRPr lang="en-US" sz="1200" b="1" kern="100" err="1">
                        <a:effectLst/>
                      </a:endParaRPr>
                    </a:p>
                  </a:txBody>
                  <a:tcPr marL="57477" marR="57477" marT="0" marB="0"/>
                </a:tc>
                <a:tc>
                  <a:txBody>
                    <a:bodyPr/>
                    <a:lstStyle/>
                    <a:p>
                      <a:pPr marL="0" marR="0">
                        <a:lnSpc>
                          <a:spcPct val="115000"/>
                        </a:lnSpc>
                        <a:spcAft>
                          <a:spcPts val="800"/>
                        </a:spcAft>
                        <a:buNone/>
                      </a:pPr>
                      <a:r>
                        <a:rPr lang="en-US" sz="1200" b="1" kern="100">
                          <a:effectLst/>
                        </a:rPr>
                        <a:t>120ms</a:t>
                      </a:r>
                    </a:p>
                    <a:p>
                      <a:pPr marL="0" marR="0">
                        <a:lnSpc>
                          <a:spcPct val="115000"/>
                        </a:lnSpc>
                        <a:spcAft>
                          <a:spcPts val="800"/>
                        </a:spcAft>
                        <a:buNone/>
                      </a:pPr>
                      <a:endParaRPr lang="en-US" sz="1200" b="1" kern="100">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Y</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Y</a:t>
                      </a:r>
                    </a:p>
                  </a:txBody>
                  <a:tcPr marL="57477" marR="57477" marT="0" marB="0"/>
                </a:tc>
                <a:extLst>
                  <a:ext uri="{0D108BD9-81ED-4DB2-BD59-A6C34878D82A}">
                    <a16:rowId xmlns:a16="http://schemas.microsoft.com/office/drawing/2014/main" val="2616859245"/>
                  </a:ext>
                </a:extLst>
              </a:tr>
              <a:tr h="403309">
                <a:tc>
                  <a:txBody>
                    <a:bodyPr/>
                    <a:lstStyle/>
                    <a:p>
                      <a:pPr marL="0" marR="0">
                        <a:lnSpc>
                          <a:spcPct val="115000"/>
                        </a:lnSpc>
                        <a:spcAft>
                          <a:spcPts val="800"/>
                        </a:spcAft>
                        <a:buNone/>
                      </a:pPr>
                      <a:r>
                        <a:rPr lang="en-US" sz="1200" b="0" kern="100">
                          <a:effectLst/>
                        </a:rPr>
                        <a:t>ER6 – Electrical Pedal Force Range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35-55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±10 N</a:t>
                      </a:r>
                    </a:p>
                  </a:txBody>
                  <a:tcPr marL="57477" marR="57477" marT="0" marB="0"/>
                </a:tc>
                <a:tc>
                  <a:txBody>
                    <a:bodyPr/>
                    <a:lstStyle/>
                    <a:p>
                      <a:pPr marL="0" marR="0">
                        <a:lnSpc>
                          <a:spcPct val="115000"/>
                        </a:lnSpc>
                        <a:spcAft>
                          <a:spcPts val="800"/>
                        </a:spcAft>
                        <a:buNone/>
                      </a:pPr>
                      <a:r>
                        <a:rPr lang="en-US" sz="1200" kern="100">
                          <a:effectLst/>
                        </a:rPr>
                        <a:t>44.4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extLst>
                  <a:ext uri="{0D108BD9-81ED-4DB2-BD59-A6C34878D82A}">
                    <a16:rowId xmlns:a16="http://schemas.microsoft.com/office/drawing/2014/main" val="2838859735"/>
                  </a:ext>
                </a:extLst>
              </a:tr>
              <a:tr h="449936">
                <a:tc>
                  <a:txBody>
                    <a:bodyPr/>
                    <a:lstStyle/>
                    <a:p>
                      <a:pPr marL="0" marR="0">
                        <a:lnSpc>
                          <a:spcPct val="115000"/>
                        </a:lnSpc>
                        <a:spcAft>
                          <a:spcPts val="800"/>
                        </a:spcAft>
                        <a:buNone/>
                      </a:pPr>
                      <a:r>
                        <a:rPr lang="en-US" sz="1200" kern="100">
                          <a:effectLst/>
                        </a:rPr>
                        <a:t>ER7 – Throttle Cable Velocity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b="1" kern="100">
                          <a:effectLst/>
                        </a:rPr>
                        <a:t>0.02-0.05m/s</a:t>
                      </a:r>
                      <a:endParaRPr lang="en-US" sz="1200" b="1" kern="100">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rPr>
                        <a:t>±0.025 m/s</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0.03m/s</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Y</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a:t>
                      </a:r>
                    </a:p>
                  </a:txBody>
                  <a:tcPr marL="57477" marR="57477" marT="0" marB="0"/>
                </a:tc>
                <a:extLst>
                  <a:ext uri="{0D108BD9-81ED-4DB2-BD59-A6C34878D82A}">
                    <a16:rowId xmlns:a16="http://schemas.microsoft.com/office/drawing/2014/main" val="2391810726"/>
                  </a:ext>
                </a:extLst>
              </a:tr>
              <a:tr h="472798">
                <a:tc>
                  <a:txBody>
                    <a:bodyPr/>
                    <a:lstStyle/>
                    <a:p>
                      <a:pPr marL="0" marR="0">
                        <a:lnSpc>
                          <a:spcPct val="115000"/>
                        </a:lnSpc>
                        <a:spcAft>
                          <a:spcPts val="800"/>
                        </a:spcAft>
                        <a:buNone/>
                      </a:pPr>
                      <a:r>
                        <a:rPr lang="en-US" sz="1200" kern="100">
                          <a:effectLst/>
                        </a:rPr>
                        <a:t>ER8 – Spool RPM at Maximum Throttle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b="1" kern="100">
                          <a:effectLst/>
                        </a:rPr>
                        <a:t>10-20 rpm</a:t>
                      </a:r>
                      <a:endParaRPr lang="en-US" sz="1200" b="1" kern="100">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rPr>
                        <a:t>±5 rpm</a:t>
                      </a:r>
                      <a:endParaRPr lang="en-US" sz="1200" b="1" kern="100">
                        <a:effectLst/>
                        <a:latin typeface="Aptos"/>
                        <a:ea typeface="Aptos" panose="020B0004020202020204" pitchFamily="34" charset="0"/>
                        <a:cs typeface="Arial"/>
                      </a:endParaRPr>
                    </a:p>
                  </a:txBody>
                  <a:tcPr marL="57477" marR="57477" marT="0" marB="0"/>
                </a:tc>
                <a:tc>
                  <a:txBody>
                    <a:bodyPr/>
                    <a:lstStyle/>
                    <a:p>
                      <a:pPr marL="0" marR="0">
                        <a:lnSpc>
                          <a:spcPct val="115000"/>
                        </a:lnSpc>
                        <a:spcAft>
                          <a:spcPts val="800"/>
                        </a:spcAft>
                        <a:buNone/>
                      </a:pPr>
                      <a:r>
                        <a:rPr lang="en-US" sz="1200" b="1" kern="100">
                          <a:effectLst/>
                        </a:rPr>
                        <a:t>15 rpm</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Y</a:t>
                      </a:r>
                    </a:p>
                  </a:txBody>
                  <a:tcPr marL="57477" marR="57477" marT="0" marB="0"/>
                </a:tc>
                <a:tc>
                  <a:txBody>
                    <a:bodyPr/>
                    <a:lstStyle/>
                    <a:p>
                      <a:pPr marL="0" marR="0">
                        <a:lnSpc>
                          <a:spcPct val="115000"/>
                        </a:lnSpc>
                        <a:spcAft>
                          <a:spcPts val="800"/>
                        </a:spcAft>
                        <a:buNone/>
                      </a:pPr>
                      <a:r>
                        <a:rPr lang="en-US" sz="1200" b="1" kern="100">
                          <a:effectLst/>
                          <a:latin typeface="Aptos"/>
                          <a:ea typeface="Aptos" panose="020B0004020202020204" pitchFamily="34" charset="0"/>
                          <a:cs typeface="Arial"/>
                        </a:rPr>
                        <a:t>-</a:t>
                      </a:r>
                    </a:p>
                  </a:txBody>
                  <a:tcPr marL="57477" marR="57477" marT="0" marB="0"/>
                </a:tc>
                <a:extLst>
                  <a:ext uri="{0D108BD9-81ED-4DB2-BD59-A6C34878D82A}">
                    <a16:rowId xmlns:a16="http://schemas.microsoft.com/office/drawing/2014/main" val="1685552751"/>
                  </a:ext>
                </a:extLst>
              </a:tr>
              <a:tr h="428723">
                <a:tc>
                  <a:txBody>
                    <a:bodyPr/>
                    <a:lstStyle/>
                    <a:p>
                      <a:pPr marL="0" marR="0">
                        <a:lnSpc>
                          <a:spcPct val="115000"/>
                        </a:lnSpc>
                        <a:spcAft>
                          <a:spcPts val="800"/>
                        </a:spcAft>
                        <a:buNone/>
                      </a:pPr>
                      <a:r>
                        <a:rPr lang="en-US" sz="1200" b="0" kern="100">
                          <a:effectLst/>
                        </a:rPr>
                        <a:t>ER9 – Required Force to Pull Throttle Cable</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62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±5 N</a:t>
                      </a:r>
                    </a:p>
                  </a:txBody>
                  <a:tcPr marL="57477" marR="57477" marT="0" marB="0"/>
                </a:tc>
                <a:tc>
                  <a:txBody>
                    <a:bodyPr/>
                    <a:lstStyle/>
                    <a:p>
                      <a:pPr marL="0" marR="0">
                        <a:lnSpc>
                          <a:spcPct val="115000"/>
                        </a:lnSpc>
                        <a:spcAft>
                          <a:spcPts val="800"/>
                        </a:spcAft>
                        <a:buNone/>
                      </a:pPr>
                      <a:r>
                        <a:rPr lang="en-US" sz="1200" kern="100">
                          <a:effectLst/>
                        </a:rPr>
                        <a:t>57.8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15000"/>
                        </a:lnSpc>
                        <a:spcAft>
                          <a:spcPts val="800"/>
                        </a:spcAft>
                        <a:buNone/>
                      </a:pPr>
                      <a:r>
                        <a:rPr lang="en-US" sz="12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extLst>
                  <a:ext uri="{0D108BD9-81ED-4DB2-BD59-A6C34878D82A}">
                    <a16:rowId xmlns:a16="http://schemas.microsoft.com/office/drawing/2014/main" val="1803650194"/>
                  </a:ext>
                </a:extLst>
              </a:tr>
            </a:tbl>
          </a:graphicData>
        </a:graphic>
      </p:graphicFrame>
    </p:spTree>
    <p:extLst>
      <p:ext uri="{BB962C8B-B14F-4D97-AF65-F5344CB8AC3E}">
        <p14:creationId xmlns:p14="http://schemas.microsoft.com/office/powerpoint/2010/main" val="2979423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681F4-CA50-69CC-EBC4-0B8A04D860B1}"/>
              </a:ext>
            </a:extLst>
          </p:cNvPr>
          <p:cNvSpPr>
            <a:spLocks noGrp="1"/>
          </p:cNvSpPr>
          <p:nvPr>
            <p:ph type="title"/>
          </p:nvPr>
        </p:nvSpPr>
        <p:spPr>
          <a:xfrm>
            <a:off x="838200" y="1464806"/>
            <a:ext cx="10515600" cy="2852737"/>
          </a:xfrm>
        </p:spPr>
        <p:txBody>
          <a:bodyPr anchor="ctr"/>
          <a:lstStyle/>
          <a:p>
            <a:r>
              <a:rPr lang="en-US"/>
              <a:t>QFD</a:t>
            </a:r>
          </a:p>
        </p:txBody>
      </p:sp>
    </p:spTree>
    <p:extLst>
      <p:ext uri="{BB962C8B-B14F-4D97-AF65-F5344CB8AC3E}">
        <p14:creationId xmlns:p14="http://schemas.microsoft.com/office/powerpoint/2010/main" val="426676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92A73-43D2-773A-32FD-37CC527B1F0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76F00F5-3630-C262-6CB1-033B66ACFD10}"/>
              </a:ext>
            </a:extLst>
          </p:cNvPr>
          <p:cNvSpPr>
            <a:spLocks noGrp="1"/>
          </p:cNvSpPr>
          <p:nvPr>
            <p:ph type="title"/>
          </p:nvPr>
        </p:nvSpPr>
        <p:spPr/>
        <p:txBody>
          <a:bodyPr/>
          <a:lstStyle/>
          <a:p>
            <a:r>
              <a:rPr lang="en-US"/>
              <a:t>Steering</a:t>
            </a:r>
          </a:p>
        </p:txBody>
      </p:sp>
      <p:sp>
        <p:nvSpPr>
          <p:cNvPr id="5" name="TextBox 4">
            <a:extLst>
              <a:ext uri="{FF2B5EF4-FFF2-40B4-BE49-F238E27FC236}">
                <a16:creationId xmlns:a16="http://schemas.microsoft.com/office/drawing/2014/main" id="{9BD19AF9-0F2D-2D45-E43A-88C4E374FD0C}"/>
              </a:ext>
            </a:extLst>
          </p:cNvPr>
          <p:cNvSpPr txBox="1"/>
          <p:nvPr/>
        </p:nvSpPr>
        <p:spPr>
          <a:xfrm>
            <a:off x="10915650" y="6492758"/>
            <a:ext cx="1276350" cy="307777"/>
          </a:xfrm>
          <a:prstGeom prst="rect">
            <a:avLst/>
          </a:prstGeom>
          <a:noFill/>
        </p:spPr>
        <p:txBody>
          <a:bodyPr wrap="square" rtlCol="0">
            <a:spAutoFit/>
          </a:bodyPr>
          <a:lstStyle/>
          <a:p>
            <a:pPr algn="r"/>
            <a:r>
              <a:rPr lang="en-US" sz="1400"/>
              <a:t>LQ 29</a:t>
            </a:r>
          </a:p>
        </p:txBody>
      </p:sp>
      <p:pic>
        <p:nvPicPr>
          <p:cNvPr id="7" name="Picture 6">
            <a:extLst>
              <a:ext uri="{FF2B5EF4-FFF2-40B4-BE49-F238E27FC236}">
                <a16:creationId xmlns:a16="http://schemas.microsoft.com/office/drawing/2014/main" id="{A1751BA2-7ED1-F65C-AACC-E7D6D177783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16378" y="1500451"/>
            <a:ext cx="6511103" cy="5300084"/>
          </a:xfrm>
          <a:prstGeom prst="rect">
            <a:avLst/>
          </a:prstGeom>
        </p:spPr>
      </p:pic>
    </p:spTree>
    <p:extLst>
      <p:ext uri="{BB962C8B-B14F-4D97-AF65-F5344CB8AC3E}">
        <p14:creationId xmlns:p14="http://schemas.microsoft.com/office/powerpoint/2010/main" val="1798671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C6081-EC01-A316-FB30-EA7E7A1D629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78C9288-C55B-E73C-AC8D-301DF8EA1809}"/>
              </a:ext>
            </a:extLst>
          </p:cNvPr>
          <p:cNvSpPr>
            <a:spLocks noGrp="1"/>
          </p:cNvSpPr>
          <p:nvPr>
            <p:ph type="title"/>
          </p:nvPr>
        </p:nvSpPr>
        <p:spPr/>
        <p:txBody>
          <a:bodyPr/>
          <a:lstStyle/>
          <a:p>
            <a:r>
              <a:rPr lang="en-US"/>
              <a:t>Throttle</a:t>
            </a:r>
          </a:p>
        </p:txBody>
      </p:sp>
      <p:sp>
        <p:nvSpPr>
          <p:cNvPr id="5" name="Rectangle 3">
            <a:extLst>
              <a:ext uri="{FF2B5EF4-FFF2-40B4-BE49-F238E27FC236}">
                <a16:creationId xmlns:a16="http://schemas.microsoft.com/office/drawing/2014/main" id="{D8BA6D4C-7D56-A7E1-94DB-159A9EAD8AB3}"/>
              </a:ext>
            </a:extLst>
          </p:cNvPr>
          <p:cNvSpPr>
            <a:spLocks noChangeArrowheads="1"/>
          </p:cNvSpPr>
          <p:nvPr/>
        </p:nvSpPr>
        <p:spPr bwMode="auto">
          <a:xfrm>
            <a:off x="9685130" y="5312501"/>
            <a:ext cx="249196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rPr>
              <a:t>Copyright </a:t>
            </a:r>
            <a:r>
              <a:rPr kumimoji="0" lang="en-US" altLang="en-US" sz="6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rPr>
              <a:t> 2005 Kevin Otto</a:t>
            </a:r>
            <a:endParaRPr kumimoji="0" lang="en-US" altLang="en-US"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rPr>
              <a:t>Please freely distribute and modify, but properly reference and maintain this contact information in the sheet.</a:t>
            </a:r>
            <a:endParaRPr kumimoji="0" lang="en-US" altLang="en-US"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err="1">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rPr>
              <a:t>www.robuststrategy.com</a:t>
            </a:r>
            <a:endParaRPr kumimoji="0" lang="en-US" altLang="en-US"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hlinkClick r:id="rId2"/>
              </a:rPr>
              <a:t>kevin_n_otto@yahoo.com</a:t>
            </a:r>
            <a:endParaRPr kumimoji="0" lang="en-US" altLang="en-US"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hlinkClick r:id="rId3"/>
              </a:rPr>
              <a:t>http://www.kevinotto.com/RSS/templates/QFD Template.xls</a:t>
            </a:r>
            <a:endParaRPr kumimoji="0" lang="en-US" altLang="en-US"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Arial" panose="020B0604020202020204" pitchFamily="34" charset="0"/>
              </a:rPr>
              <a:t>Modified from a template from Design4X Inc.</a:t>
            </a:r>
            <a:endParaRPr kumimoji="0" lang="en-US" altLang="en-US" sz="1000" b="0" i="0" u="none" strike="noStrike" cap="none" normalizeH="0" baseline="0">
              <a:ln>
                <a:noFill/>
              </a:ln>
              <a:solidFill>
                <a:schemeClr val="tx1"/>
              </a:solidFill>
              <a:effectLst/>
            </a:endParaRPr>
          </a:p>
        </p:txBody>
      </p:sp>
      <p:sp>
        <p:nvSpPr>
          <p:cNvPr id="6" name="TextBox 5">
            <a:extLst>
              <a:ext uri="{FF2B5EF4-FFF2-40B4-BE49-F238E27FC236}">
                <a16:creationId xmlns:a16="http://schemas.microsoft.com/office/drawing/2014/main" id="{74D6157B-B7C0-1DFC-7FF3-29722BCFDA6A}"/>
              </a:ext>
            </a:extLst>
          </p:cNvPr>
          <p:cNvSpPr txBox="1"/>
          <p:nvPr/>
        </p:nvSpPr>
        <p:spPr>
          <a:xfrm>
            <a:off x="10915650" y="6492758"/>
            <a:ext cx="1276350" cy="307777"/>
          </a:xfrm>
          <a:prstGeom prst="rect">
            <a:avLst/>
          </a:prstGeom>
          <a:noFill/>
        </p:spPr>
        <p:txBody>
          <a:bodyPr wrap="square" rtlCol="0">
            <a:spAutoFit/>
          </a:bodyPr>
          <a:lstStyle/>
          <a:p>
            <a:pPr algn="r"/>
            <a:r>
              <a:rPr lang="en-US" sz="1400"/>
              <a:t>EC 22</a:t>
            </a:r>
          </a:p>
        </p:txBody>
      </p:sp>
      <p:pic>
        <p:nvPicPr>
          <p:cNvPr id="2" name="Picture 1">
            <a:extLst>
              <a:ext uri="{FF2B5EF4-FFF2-40B4-BE49-F238E27FC236}">
                <a16:creationId xmlns:a16="http://schemas.microsoft.com/office/drawing/2014/main" id="{33985E9C-629E-4DE0-6139-CD2B3CB2058C}"/>
              </a:ext>
            </a:extLst>
          </p:cNvPr>
          <p:cNvPicPr>
            <a:picLocks noChangeAspect="1"/>
          </p:cNvPicPr>
          <p:nvPr/>
        </p:nvPicPr>
        <p:blipFill>
          <a:blip r:embed="rId4"/>
          <a:stretch>
            <a:fillRect/>
          </a:stretch>
        </p:blipFill>
        <p:spPr>
          <a:xfrm>
            <a:off x="3218504" y="1508347"/>
            <a:ext cx="4764834" cy="5349653"/>
          </a:xfrm>
          <a:prstGeom prst="rect">
            <a:avLst/>
          </a:prstGeom>
        </p:spPr>
      </p:pic>
    </p:spTree>
    <p:extLst>
      <p:ext uri="{BB962C8B-B14F-4D97-AF65-F5344CB8AC3E}">
        <p14:creationId xmlns:p14="http://schemas.microsoft.com/office/powerpoint/2010/main" val="191414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B3D7-10C6-6D97-3E38-FAE7E090BDE4}"/>
              </a:ext>
            </a:extLst>
          </p:cNvPr>
          <p:cNvSpPr>
            <a:spLocks noGrp="1"/>
          </p:cNvSpPr>
          <p:nvPr>
            <p:ph type="ctrTitle"/>
          </p:nvPr>
        </p:nvSpPr>
        <p:spPr>
          <a:xfrm>
            <a:off x="1523999" y="2403078"/>
            <a:ext cx="9144000" cy="1835150"/>
          </a:xfrm>
        </p:spPr>
        <p:txBody>
          <a:bodyPr/>
          <a:lstStyle/>
          <a:p>
            <a:r>
              <a:rPr lang="en-US"/>
              <a:t>Thank you!</a:t>
            </a:r>
          </a:p>
        </p:txBody>
      </p:sp>
      <p:sp>
        <p:nvSpPr>
          <p:cNvPr id="3" name="Subtitle 2">
            <a:extLst>
              <a:ext uri="{FF2B5EF4-FFF2-40B4-BE49-F238E27FC236}">
                <a16:creationId xmlns:a16="http://schemas.microsoft.com/office/drawing/2014/main" id="{2E32B592-0CCC-03FC-EDA6-AFAE0B94DE7D}"/>
              </a:ext>
            </a:extLst>
          </p:cNvPr>
          <p:cNvSpPr>
            <a:spLocks noGrp="1"/>
          </p:cNvSpPr>
          <p:nvPr>
            <p:ph type="subTitle" idx="1"/>
          </p:nvPr>
        </p:nvSpPr>
        <p:spPr/>
        <p:txBody>
          <a:bodyPr/>
          <a:lstStyle/>
          <a:p>
            <a:r>
              <a:rPr lang="en-US"/>
              <a:t>Any Questions?</a:t>
            </a:r>
          </a:p>
        </p:txBody>
      </p:sp>
    </p:spTree>
    <p:extLst>
      <p:ext uri="{BB962C8B-B14F-4D97-AF65-F5344CB8AC3E}">
        <p14:creationId xmlns:p14="http://schemas.microsoft.com/office/powerpoint/2010/main" val="1960027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91BF-5C39-6247-D306-685FEF5E1F47}"/>
              </a:ext>
            </a:extLst>
          </p:cNvPr>
          <p:cNvSpPr>
            <a:spLocks noGrp="1"/>
          </p:cNvSpPr>
          <p:nvPr>
            <p:ph type="title"/>
          </p:nvPr>
        </p:nvSpPr>
        <p:spPr/>
        <p:txBody>
          <a:bodyPr/>
          <a:lstStyle/>
          <a:p>
            <a:r>
              <a:rPr lang="en-US"/>
              <a:t>Brakes</a:t>
            </a:r>
          </a:p>
        </p:txBody>
      </p:sp>
      <p:graphicFrame>
        <p:nvGraphicFramePr>
          <p:cNvPr id="4" name="Table 3">
            <a:extLst>
              <a:ext uri="{FF2B5EF4-FFF2-40B4-BE49-F238E27FC236}">
                <a16:creationId xmlns:a16="http://schemas.microsoft.com/office/drawing/2014/main" id="{B6CDEF7F-679B-8A37-3E3A-AB5B7FC4CDD1}"/>
              </a:ext>
            </a:extLst>
          </p:cNvPr>
          <p:cNvGraphicFramePr>
            <a:graphicFrameLocks noGrp="1"/>
          </p:cNvGraphicFramePr>
          <p:nvPr>
            <p:extLst>
              <p:ext uri="{D42A27DB-BD31-4B8C-83A1-F6EECF244321}">
                <p14:modId xmlns:p14="http://schemas.microsoft.com/office/powerpoint/2010/main" val="2096066558"/>
              </p:ext>
            </p:extLst>
          </p:nvPr>
        </p:nvGraphicFramePr>
        <p:xfrm>
          <a:off x="1276973" y="1574809"/>
          <a:ext cx="9638053" cy="5215939"/>
        </p:xfrm>
        <a:graphic>
          <a:graphicData uri="http://schemas.openxmlformats.org/drawingml/2006/table">
            <a:tbl>
              <a:tblPr firstRow="1" firstCol="1" bandRow="1">
                <a:tableStyleId>{7DF18680-E054-41AD-8BC1-D1AEF772440D}</a:tableStyleId>
              </a:tblPr>
              <a:tblGrid>
                <a:gridCol w="1307087">
                  <a:extLst>
                    <a:ext uri="{9D8B030D-6E8A-4147-A177-3AD203B41FA5}">
                      <a16:colId xmlns:a16="http://schemas.microsoft.com/office/drawing/2014/main" val="2202990622"/>
                    </a:ext>
                  </a:extLst>
                </a:gridCol>
                <a:gridCol w="3016640">
                  <a:extLst>
                    <a:ext uri="{9D8B030D-6E8A-4147-A177-3AD203B41FA5}">
                      <a16:colId xmlns:a16="http://schemas.microsoft.com/office/drawing/2014/main" val="2433485005"/>
                    </a:ext>
                  </a:extLst>
                </a:gridCol>
                <a:gridCol w="3175000">
                  <a:extLst>
                    <a:ext uri="{9D8B030D-6E8A-4147-A177-3AD203B41FA5}">
                      <a16:colId xmlns:a16="http://schemas.microsoft.com/office/drawing/2014/main" val="342451581"/>
                    </a:ext>
                  </a:extLst>
                </a:gridCol>
                <a:gridCol w="2139326">
                  <a:extLst>
                    <a:ext uri="{9D8B030D-6E8A-4147-A177-3AD203B41FA5}">
                      <a16:colId xmlns:a16="http://schemas.microsoft.com/office/drawing/2014/main" val="3051189340"/>
                    </a:ext>
                  </a:extLst>
                </a:gridCol>
              </a:tblGrid>
              <a:tr h="262159">
                <a:tc>
                  <a:txBody>
                    <a:bodyPr/>
                    <a:lstStyle/>
                    <a:p>
                      <a:pPr algn="l" fontAlgn="b">
                        <a:buNone/>
                      </a:pPr>
                      <a:r>
                        <a:rPr lang="en-US" sz="1200" u="none" strike="noStrike">
                          <a:effectLst/>
                        </a:rPr>
                        <a:t>Experiment</a:t>
                      </a:r>
                      <a:r>
                        <a:rPr lang="en-US" sz="1000" u="none" strike="noStrike">
                          <a:effectLst/>
                        </a:rPr>
                        <a:t>/</a:t>
                      </a:r>
                      <a:r>
                        <a:rPr lang="en-US" sz="1200" u="none" strike="noStrike">
                          <a:effectLst/>
                        </a:rPr>
                        <a:t>Test</a:t>
                      </a:r>
                      <a:endParaRPr lang="en-US" sz="1200" b="0" i="0" u="none" strike="noStrike">
                        <a:solidFill>
                          <a:srgbClr val="000000"/>
                        </a:solidFill>
                        <a:effectLst/>
                        <a:latin typeface="Calibri" panose="020F0502020204030204" pitchFamily="34" charset="0"/>
                      </a:endParaRPr>
                    </a:p>
                  </a:txBody>
                  <a:tcPr marL="3204" marR="3204" marT="3204" marB="0" anchor="b"/>
                </a:tc>
                <a:tc>
                  <a:txBody>
                    <a:bodyPr/>
                    <a:lstStyle/>
                    <a:p>
                      <a:pPr algn="l" fontAlgn="b">
                        <a:buNone/>
                      </a:pPr>
                      <a:r>
                        <a:rPr lang="en-US" sz="1200" u="none" strike="noStrike">
                          <a:effectLst/>
                        </a:rPr>
                        <a:t>Relevant DRs</a:t>
                      </a:r>
                      <a:endParaRPr lang="en-US" sz="1200" b="0" i="0" u="none" strike="noStrike">
                        <a:solidFill>
                          <a:srgbClr val="000000"/>
                        </a:solidFill>
                        <a:effectLst/>
                        <a:latin typeface="Calibri" panose="020F0502020204030204" pitchFamily="34" charset="0"/>
                      </a:endParaRPr>
                    </a:p>
                  </a:txBody>
                  <a:tcPr marL="3204" marR="3204" marT="3204" marB="0" anchor="b"/>
                </a:tc>
                <a:tc>
                  <a:txBody>
                    <a:bodyPr/>
                    <a:lstStyle/>
                    <a:p>
                      <a:pPr algn="l" fontAlgn="b">
                        <a:buNone/>
                      </a:pPr>
                      <a:r>
                        <a:rPr lang="en-US" sz="1200" u="none" strike="noStrike">
                          <a:effectLst/>
                        </a:rPr>
                        <a:t>Testing Equipment Needed</a:t>
                      </a:r>
                      <a:endParaRPr lang="en-US" sz="1200" b="0" i="0" u="none" strike="noStrike">
                        <a:solidFill>
                          <a:srgbClr val="000000"/>
                        </a:solidFill>
                        <a:effectLst/>
                        <a:latin typeface="Calibri" panose="020F0502020204030204" pitchFamily="34" charset="0"/>
                      </a:endParaRPr>
                    </a:p>
                  </a:txBody>
                  <a:tcPr marL="3204" marR="3204" marT="3204" marB="0" anchor="b"/>
                </a:tc>
                <a:tc>
                  <a:txBody>
                    <a:bodyPr/>
                    <a:lstStyle/>
                    <a:p>
                      <a:pPr algn="l" fontAlgn="b">
                        <a:buNone/>
                      </a:pPr>
                      <a:r>
                        <a:rPr lang="en-US" sz="1200" u="none" strike="noStrike">
                          <a:effectLst/>
                        </a:rPr>
                        <a:t>Other Resources</a:t>
                      </a:r>
                      <a:endParaRPr lang="en-US" sz="1200" b="0" i="0" u="none" strike="noStrike">
                        <a:solidFill>
                          <a:srgbClr val="000000"/>
                        </a:solidFill>
                        <a:effectLst/>
                        <a:latin typeface="Calibri" panose="020F0502020204030204" pitchFamily="34" charset="0"/>
                      </a:endParaRPr>
                    </a:p>
                  </a:txBody>
                  <a:tcPr marL="3204" marR="3204" marT="3204" marB="0" anchor="b"/>
                </a:tc>
                <a:extLst>
                  <a:ext uri="{0D108BD9-81ED-4DB2-BD59-A6C34878D82A}">
                    <a16:rowId xmlns:a16="http://schemas.microsoft.com/office/drawing/2014/main" val="877742486"/>
                  </a:ext>
                </a:extLst>
              </a:tr>
              <a:tr h="893058">
                <a:tc>
                  <a:txBody>
                    <a:bodyPr/>
                    <a:lstStyle/>
                    <a:p>
                      <a:pPr algn="l" fontAlgn="t">
                        <a:buNone/>
                      </a:pPr>
                      <a:r>
                        <a:rPr lang="en-US" sz="1200" b="1" u="none" strike="noStrike">
                          <a:effectLst/>
                        </a:rPr>
                        <a:t>Motor Test</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200" b="1" u="none" strike="noStrike">
                          <a:effectLst/>
                        </a:rPr>
                        <a:t>ER 2 - Actuation Response Time    </a:t>
                      </a:r>
                    </a:p>
                    <a:p>
                      <a:pPr algn="l" fontAlgn="t">
                        <a:buNone/>
                      </a:pPr>
                      <a:r>
                        <a:rPr lang="en-US" sz="1200" b="1" u="none" strike="noStrike">
                          <a:effectLst/>
                        </a:rPr>
                        <a:t>ER 3 - Brake Disengage Time        </a:t>
                      </a:r>
                    </a:p>
                    <a:p>
                      <a:pPr algn="l" fontAlgn="t">
                        <a:buNone/>
                      </a:pPr>
                      <a:r>
                        <a:rPr lang="en-US" sz="1200" b="1" u="none" strike="noStrike">
                          <a:effectLst/>
                        </a:rPr>
                        <a:t>ER 6 - Speed of Actuation</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marL="171450" indent="-171450" algn="l" fontAlgn="t">
                        <a:buFont typeface="Arial" panose="020B0604020202020204" pitchFamily="34" charset="0"/>
                        <a:buChar char="•"/>
                      </a:pPr>
                      <a:r>
                        <a:rPr lang="en-US" sz="1200" b="1" u="none" strike="noStrike">
                          <a:effectLst/>
                        </a:rPr>
                        <a:t>Camera Capable of Slow-Motion Recording</a:t>
                      </a:r>
                    </a:p>
                    <a:p>
                      <a:pPr marL="171450" indent="-171450" algn="l" fontAlgn="t">
                        <a:buFont typeface="Arial" panose="020B0604020202020204" pitchFamily="34" charset="0"/>
                        <a:buChar char="•"/>
                      </a:pPr>
                      <a:r>
                        <a:rPr lang="en-US" sz="1200" b="1" u="none" strike="noStrike">
                          <a:effectLst/>
                        </a:rPr>
                        <a:t>Stopwatch</a:t>
                      </a:r>
                    </a:p>
                    <a:p>
                      <a:pPr marL="171450" indent="-171450" algn="l" fontAlgn="t">
                        <a:buFont typeface="Arial" panose="020B0604020202020204" pitchFamily="34" charset="0"/>
                        <a:buChar char="•"/>
                      </a:pPr>
                      <a:r>
                        <a:rPr lang="en-US" sz="1200" b="1" u="none" strike="noStrike">
                          <a:effectLst/>
                        </a:rPr>
                        <a:t>Battery</a:t>
                      </a:r>
                    </a:p>
                    <a:p>
                      <a:pPr marL="171450" indent="-171450" algn="l" fontAlgn="t">
                        <a:buFont typeface="Arial" panose="020B0604020202020204" pitchFamily="34" charset="0"/>
                        <a:buChar char="•"/>
                      </a:pPr>
                      <a:r>
                        <a:rPr lang="en-US" sz="1200" b="1" u="none" strike="noStrike">
                          <a:effectLst/>
                        </a:rPr>
                        <a:t>Motor</a:t>
                      </a:r>
                    </a:p>
                    <a:p>
                      <a:pPr marL="171450" indent="-171450" algn="l" fontAlgn="t">
                        <a:buFont typeface="Arial" panose="020B0604020202020204" pitchFamily="34" charset="0"/>
                        <a:buChar char="•"/>
                      </a:pPr>
                      <a:r>
                        <a:rPr lang="en-US" sz="1200" b="1" u="none" strike="noStrike">
                          <a:effectLst/>
                        </a:rPr>
                        <a:t>PPE</a:t>
                      </a:r>
                    </a:p>
                    <a:p>
                      <a:pPr marL="171450" indent="-171450" algn="l" fontAlgn="t">
                        <a:buFont typeface="Arial" panose="020B0604020202020204" pitchFamily="34" charset="0"/>
                        <a:buChar char="•"/>
                      </a:pPr>
                      <a:r>
                        <a:rPr lang="en-US" sz="1200" b="1" u="none" strike="noStrike">
                          <a:effectLst/>
                        </a:rPr>
                        <a:t>Brake Caliper</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100" b="1" u="none" strike="noStrike">
                          <a:effectLst/>
                        </a:rPr>
                        <a:t>Personal protective equipment in addition to at least one EE and one EE are required.</a:t>
                      </a:r>
                      <a:endParaRPr lang="en-US" sz="1100" b="1"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533657971"/>
                  </a:ext>
                </a:extLst>
              </a:tr>
              <a:tr h="893058">
                <a:tc>
                  <a:txBody>
                    <a:bodyPr/>
                    <a:lstStyle/>
                    <a:p>
                      <a:pPr algn="l" fontAlgn="t">
                        <a:buNone/>
                      </a:pPr>
                      <a:r>
                        <a:rPr lang="en-US" sz="1200" b="1" u="none" strike="noStrike">
                          <a:effectLst/>
                        </a:rPr>
                        <a:t>Static Brake Test</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200" b="1" u="none" strike="noStrike">
                          <a:effectLst/>
                        </a:rPr>
                        <a:t>ER 4 - Time to Brake Kart from Maximum Speed                          </a:t>
                      </a:r>
                    </a:p>
                    <a:p>
                      <a:pPr algn="l" fontAlgn="t">
                        <a:buNone/>
                      </a:pPr>
                      <a:r>
                        <a:rPr lang="en-US" sz="1200" b="1" u="none" strike="noStrike">
                          <a:effectLst/>
                        </a:rPr>
                        <a:t>ER 13 - Maintainability of Components</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marL="171450" indent="-171450" algn="l" fontAlgn="t">
                        <a:buFont typeface="Arial" panose="020B0604020202020204" pitchFamily="34" charset="0"/>
                        <a:buChar char="•"/>
                      </a:pPr>
                      <a:r>
                        <a:rPr lang="en-US" sz="1200" b="1" u="none" strike="noStrike">
                          <a:effectLst/>
                        </a:rPr>
                        <a:t>Camera Capable of Slow-Motion Recording</a:t>
                      </a:r>
                    </a:p>
                    <a:p>
                      <a:pPr marL="171450" indent="-171450" algn="l" fontAlgn="t">
                        <a:buFont typeface="Arial" panose="020B0604020202020204" pitchFamily="34" charset="0"/>
                        <a:buChar char="•"/>
                      </a:pPr>
                      <a:r>
                        <a:rPr lang="en-US" sz="1200" b="1" u="none" strike="noStrike">
                          <a:effectLst/>
                        </a:rPr>
                        <a:t>Stopwatch</a:t>
                      </a:r>
                    </a:p>
                    <a:p>
                      <a:pPr marL="171450" indent="-171450" algn="l" fontAlgn="t">
                        <a:buFont typeface="Arial" panose="020B0604020202020204" pitchFamily="34" charset="0"/>
                        <a:buChar char="•"/>
                      </a:pPr>
                      <a:r>
                        <a:rPr lang="en-US" sz="1200" b="1" u="none" strike="noStrike">
                          <a:effectLst/>
                        </a:rPr>
                        <a:t>Battery</a:t>
                      </a:r>
                    </a:p>
                    <a:p>
                      <a:pPr marL="171450" indent="-171450" algn="l" fontAlgn="t">
                        <a:buFont typeface="Arial" panose="020B0604020202020204" pitchFamily="34" charset="0"/>
                        <a:buChar char="•"/>
                      </a:pPr>
                      <a:r>
                        <a:rPr lang="en-US" sz="1200" b="1" u="none" strike="noStrike">
                          <a:effectLst/>
                        </a:rPr>
                        <a:t>Motor</a:t>
                      </a:r>
                    </a:p>
                    <a:p>
                      <a:pPr marL="171450" indent="-171450" algn="l" fontAlgn="t">
                        <a:buFont typeface="Arial" panose="020B0604020202020204" pitchFamily="34" charset="0"/>
                        <a:buChar char="•"/>
                      </a:pPr>
                      <a:r>
                        <a:rPr lang="en-US" sz="1200" b="1" u="none" strike="noStrike">
                          <a:effectLst/>
                        </a:rPr>
                        <a:t>PPE</a:t>
                      </a:r>
                    </a:p>
                    <a:p>
                      <a:pPr marL="171450" indent="-171450" algn="l" fontAlgn="t">
                        <a:buFont typeface="Arial" panose="020B0604020202020204" pitchFamily="34" charset="0"/>
                        <a:buChar char="•"/>
                      </a:pPr>
                      <a:r>
                        <a:rPr lang="en-US" sz="1200" b="1" u="none" strike="noStrike">
                          <a:effectLst/>
                        </a:rPr>
                        <a:t>Brake Caliper</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100" b="1" u="none" strike="noStrike">
                          <a:effectLst/>
                        </a:rPr>
                        <a:t>Personal protective equipment in addition to at least one EE and one EE are required.</a:t>
                      </a:r>
                      <a:endParaRPr lang="en-US" sz="1100" b="1"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771793594"/>
                  </a:ext>
                </a:extLst>
              </a:tr>
              <a:tr h="893058">
                <a:tc>
                  <a:txBody>
                    <a:bodyPr/>
                    <a:lstStyle/>
                    <a:p>
                      <a:pPr algn="l" fontAlgn="t">
                        <a:buNone/>
                      </a:pPr>
                      <a:r>
                        <a:rPr lang="en-US" sz="1200" u="none" strike="noStrike">
                          <a:effectLst/>
                        </a:rPr>
                        <a:t>Brake Stress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200" u="none" strike="noStrike">
                          <a:effectLst/>
                        </a:rPr>
                        <a:t>ER 1 - Manual Override Response Time                           ER 7 - Maintaining User Control              </a:t>
                      </a:r>
                    </a:p>
                    <a:p>
                      <a:pPr algn="l" fontAlgn="t">
                        <a:buNone/>
                      </a:pPr>
                      <a:r>
                        <a:rPr lang="en-US" sz="1200" u="none" strike="noStrike">
                          <a:effectLst/>
                        </a:rPr>
                        <a:t>ER 12 - Intuitive Brake Failsafe</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171450" indent="-171450" algn="l" fontAlgn="t">
                        <a:buFont typeface="Arial" panose="020B0604020202020204" pitchFamily="34" charset="0"/>
                        <a:buChar char="•"/>
                      </a:pPr>
                      <a:r>
                        <a:rPr lang="en-US" sz="1200" u="none" strike="noStrike">
                          <a:effectLst/>
                        </a:rPr>
                        <a:t>Go-kart</a:t>
                      </a:r>
                    </a:p>
                    <a:p>
                      <a:pPr marL="171450" indent="-171450" algn="l" fontAlgn="t">
                        <a:buFont typeface="Arial" panose="020B0604020202020204" pitchFamily="34" charset="0"/>
                        <a:buChar char="•"/>
                      </a:pPr>
                      <a:r>
                        <a:rPr lang="en-US" sz="1200" u="none" strike="noStrike">
                          <a:effectLst/>
                        </a:rPr>
                        <a:t>Assembled subsystem</a:t>
                      </a:r>
                    </a:p>
                    <a:p>
                      <a:pPr marL="171450" indent="-171450" algn="l" fontAlgn="t">
                        <a:buFont typeface="Arial" panose="020B0604020202020204" pitchFamily="34" charset="0"/>
                        <a:buChar char="•"/>
                      </a:pPr>
                      <a:r>
                        <a:rPr lang="en-US" sz="1200" u="none" strike="noStrike">
                          <a:effectLst/>
                        </a:rPr>
                        <a:t>PPE</a:t>
                      </a:r>
                    </a:p>
                    <a:p>
                      <a:pPr marL="171450" indent="-171450" algn="l" fontAlgn="t">
                        <a:buFont typeface="Arial" panose="020B0604020202020204" pitchFamily="34" charset="0"/>
                        <a:buChar char="•"/>
                      </a:pPr>
                      <a:r>
                        <a:rPr lang="en-US" sz="1200" u="none" strike="noStrike">
                          <a:effectLst/>
                        </a:rPr>
                        <a:t>Battery</a:t>
                      </a:r>
                    </a:p>
                    <a:p>
                      <a:pPr marL="171450" indent="-171450" algn="l" fontAlgn="t">
                        <a:buFont typeface="Arial" panose="020B0604020202020204" pitchFamily="34" charset="0"/>
                        <a:buChar char="•"/>
                      </a:pPr>
                      <a:r>
                        <a:rPr lang="en-US" sz="1200" u="none" strike="noStrike">
                          <a:effectLst/>
                        </a:rPr>
                        <a:t>Failsafe Mounted</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100" u="none" strike="noStrike">
                          <a:effectLst/>
                        </a:rPr>
                        <a:t>Personal protective equipment in addition to at least one EE and one EE are required.</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4207210842"/>
                  </a:ext>
                </a:extLst>
              </a:tr>
              <a:tr h="893058">
                <a:tc>
                  <a:txBody>
                    <a:bodyPr/>
                    <a:lstStyle/>
                    <a:p>
                      <a:pPr algn="l" fontAlgn="t">
                        <a:buNone/>
                      </a:pPr>
                      <a:r>
                        <a:rPr lang="en-US" sz="1200" u="none" strike="noStrike">
                          <a:effectLst/>
                        </a:rPr>
                        <a:t>System Limit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200" u="none" strike="noStrike">
                          <a:effectLst/>
                        </a:rPr>
                        <a:t>ER 10 - Number of Brake Cycles from Full Battery                       </a:t>
                      </a:r>
                    </a:p>
                    <a:p>
                      <a:pPr algn="l" fontAlgn="t">
                        <a:buNone/>
                      </a:pPr>
                      <a:r>
                        <a:rPr lang="en-US" sz="1200" u="none" strike="noStrike">
                          <a:effectLst/>
                        </a:rPr>
                        <a:t>ER 11 - 20 Minute Operation Time           </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171450" indent="-171450" algn="l" fontAlgn="t">
                        <a:buFont typeface="Arial" panose="020B0604020202020204" pitchFamily="34" charset="0"/>
                        <a:buChar char="•"/>
                      </a:pPr>
                      <a:r>
                        <a:rPr lang="en-US" sz="1200" u="none" strike="noStrike">
                          <a:effectLst/>
                        </a:rPr>
                        <a:t>Go-kart</a:t>
                      </a:r>
                    </a:p>
                    <a:p>
                      <a:pPr marL="171450" indent="-171450" algn="l" fontAlgn="t">
                        <a:buFont typeface="Arial" panose="020B0604020202020204" pitchFamily="34" charset="0"/>
                        <a:buChar char="•"/>
                      </a:pPr>
                      <a:r>
                        <a:rPr lang="en-US" sz="1200" u="none" strike="noStrike">
                          <a:effectLst/>
                        </a:rPr>
                        <a:t>Assembled subsystem</a:t>
                      </a:r>
                    </a:p>
                    <a:p>
                      <a:pPr marL="171450" indent="-171450" algn="l" fontAlgn="t">
                        <a:buFont typeface="Arial" panose="020B0604020202020204" pitchFamily="34" charset="0"/>
                        <a:buChar char="•"/>
                      </a:pPr>
                      <a:r>
                        <a:rPr lang="en-US" sz="1200" u="none" strike="noStrike">
                          <a:effectLst/>
                        </a:rPr>
                        <a:t>PPE</a:t>
                      </a:r>
                    </a:p>
                    <a:p>
                      <a:pPr marL="171450" indent="-171450" algn="l" fontAlgn="t">
                        <a:buFont typeface="Arial" panose="020B0604020202020204" pitchFamily="34" charset="0"/>
                        <a:buChar char="•"/>
                      </a:pPr>
                      <a:r>
                        <a:rPr lang="en-US" sz="1200" u="none" strike="noStrike">
                          <a:effectLst/>
                        </a:rPr>
                        <a:t>Battery</a:t>
                      </a:r>
                    </a:p>
                    <a:p>
                      <a:pPr marL="171450" indent="-171450" algn="l" fontAlgn="t">
                        <a:buFont typeface="Arial" panose="020B0604020202020204" pitchFamily="34" charset="0"/>
                        <a:buChar char="•"/>
                      </a:pPr>
                      <a:r>
                        <a:rPr lang="en-US" sz="1200" u="none" strike="noStrike">
                          <a:effectLst/>
                        </a:rPr>
                        <a:t>Failsafe Mounted</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100" u="none" strike="noStrike">
                          <a:effectLst/>
                        </a:rPr>
                        <a:t>Personal protective equipment in addition to at least one EE and one EE are required.</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2619576862"/>
                  </a:ext>
                </a:extLst>
              </a:tr>
              <a:tr h="893058">
                <a:tc>
                  <a:txBody>
                    <a:bodyPr/>
                    <a:lstStyle/>
                    <a:p>
                      <a:pPr algn="l" fontAlgn="t">
                        <a:buNone/>
                      </a:pPr>
                      <a:r>
                        <a:rPr lang="en-US" sz="1200" u="none" strike="noStrike">
                          <a:effectLst/>
                        </a:rPr>
                        <a:t>Dynamic Brake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200" u="none" strike="noStrike">
                          <a:effectLst/>
                        </a:rPr>
                        <a:t>ER 5 - Distance Traveled while Braking     </a:t>
                      </a:r>
                    </a:p>
                    <a:p>
                      <a:pPr algn="l" fontAlgn="t">
                        <a:buNone/>
                      </a:pPr>
                      <a:r>
                        <a:rPr lang="en-US" sz="1200" u="none" strike="noStrike">
                          <a:effectLst/>
                        </a:rPr>
                        <a:t>ER 8 - Speed of brake in rainy conditions*</a:t>
                      </a:r>
                    </a:p>
                    <a:p>
                      <a:pPr algn="l" fontAlgn="t">
                        <a:buNone/>
                      </a:pPr>
                      <a:r>
                        <a:rPr lang="en-US" sz="1200" u="none" strike="noStrike">
                          <a:effectLst/>
                        </a:rPr>
                        <a:t>ER 9 - Speed of brake in snowy conditions*</a:t>
                      </a:r>
                    </a:p>
                    <a:p>
                      <a:pPr algn="l" fontAlgn="t">
                        <a:buNone/>
                      </a:pPr>
                      <a:r>
                        <a:rPr lang="en-US" sz="1200" u="none" strike="noStrike">
                          <a:effectLst/>
                        </a:rPr>
                        <a:t>                </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171450" indent="-171450" algn="l" fontAlgn="t">
                        <a:buFont typeface="Arial" panose="020B0604020202020204" pitchFamily="34" charset="0"/>
                        <a:buChar char="•"/>
                      </a:pPr>
                      <a:r>
                        <a:rPr lang="en-US" sz="1200" u="none" strike="noStrike">
                          <a:effectLst/>
                        </a:rPr>
                        <a:t>Go-kart</a:t>
                      </a:r>
                    </a:p>
                    <a:p>
                      <a:pPr marL="171450" indent="-171450" algn="l" fontAlgn="t">
                        <a:buFont typeface="Arial" panose="020B0604020202020204" pitchFamily="34" charset="0"/>
                        <a:buChar char="•"/>
                      </a:pPr>
                      <a:r>
                        <a:rPr lang="en-US" sz="1200" u="none" strike="noStrike">
                          <a:effectLst/>
                        </a:rPr>
                        <a:t>Assembled subsystem</a:t>
                      </a:r>
                    </a:p>
                    <a:p>
                      <a:pPr marL="171450" indent="-171450" algn="l" fontAlgn="t">
                        <a:buFont typeface="Arial" panose="020B0604020202020204" pitchFamily="34" charset="0"/>
                        <a:buChar char="•"/>
                      </a:pPr>
                      <a:r>
                        <a:rPr lang="en-US" sz="1200" u="none" strike="noStrike">
                          <a:effectLst/>
                        </a:rPr>
                        <a:t>PPE</a:t>
                      </a:r>
                    </a:p>
                    <a:p>
                      <a:pPr marL="171450" indent="-171450" algn="l" fontAlgn="t">
                        <a:buFont typeface="Arial" panose="020B0604020202020204" pitchFamily="34" charset="0"/>
                        <a:buChar char="•"/>
                      </a:pPr>
                      <a:r>
                        <a:rPr lang="en-US" sz="1200" u="none" strike="noStrike">
                          <a:effectLst/>
                        </a:rPr>
                        <a:t>Battery</a:t>
                      </a:r>
                    </a:p>
                    <a:p>
                      <a:pPr marL="171450" indent="-171450" algn="l" fontAlgn="t">
                        <a:buFont typeface="Arial" panose="020B0604020202020204" pitchFamily="34" charset="0"/>
                        <a:buChar char="•"/>
                      </a:pPr>
                      <a:r>
                        <a:rPr lang="en-US" sz="1200" u="none" strike="noStrike">
                          <a:effectLst/>
                        </a:rPr>
                        <a:t>Failsafe Mounted</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algn="l" fontAlgn="t">
                        <a:buNone/>
                      </a:pPr>
                      <a:r>
                        <a:rPr lang="en-US" sz="1100" u="none" strike="noStrike">
                          <a:effectLst/>
                        </a:rPr>
                        <a:t>To properly test ER 8 and 9 we would need the proper weather conditions.</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463382977"/>
                  </a:ext>
                </a:extLst>
              </a:tr>
            </a:tbl>
          </a:graphicData>
        </a:graphic>
      </p:graphicFrame>
      <p:sp>
        <p:nvSpPr>
          <p:cNvPr id="5" name="TextBox 4">
            <a:extLst>
              <a:ext uri="{FF2B5EF4-FFF2-40B4-BE49-F238E27FC236}">
                <a16:creationId xmlns:a16="http://schemas.microsoft.com/office/drawing/2014/main" id="{E9DBAE32-F0EC-57C3-E3EE-E7F4A191EA3F}"/>
              </a:ext>
            </a:extLst>
          </p:cNvPr>
          <p:cNvSpPr txBox="1"/>
          <p:nvPr/>
        </p:nvSpPr>
        <p:spPr>
          <a:xfrm>
            <a:off x="10915650" y="6492758"/>
            <a:ext cx="1276350" cy="307777"/>
          </a:xfrm>
          <a:prstGeom prst="rect">
            <a:avLst/>
          </a:prstGeom>
          <a:noFill/>
        </p:spPr>
        <p:txBody>
          <a:bodyPr wrap="square" rtlCol="0">
            <a:spAutoFit/>
          </a:bodyPr>
          <a:lstStyle/>
          <a:p>
            <a:pPr algn="r"/>
            <a:r>
              <a:rPr lang="en-US" sz="1400"/>
              <a:t>5</a:t>
            </a:r>
          </a:p>
        </p:txBody>
      </p:sp>
    </p:spTree>
    <p:extLst>
      <p:ext uri="{BB962C8B-B14F-4D97-AF65-F5344CB8AC3E}">
        <p14:creationId xmlns:p14="http://schemas.microsoft.com/office/powerpoint/2010/main" val="22828030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306C0-4DE5-9CE9-8E06-1BDC37FB216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A4EC687-CAD7-FF42-848D-1A792D7ECD61}"/>
              </a:ext>
            </a:extLst>
          </p:cNvPr>
          <p:cNvSpPr>
            <a:spLocks noGrp="1"/>
          </p:cNvSpPr>
          <p:nvPr>
            <p:ph type="title"/>
          </p:nvPr>
        </p:nvSpPr>
        <p:spPr/>
        <p:txBody>
          <a:bodyPr/>
          <a:lstStyle/>
          <a:p>
            <a:r>
              <a:rPr lang="en-US"/>
              <a:t>Brakes</a:t>
            </a:r>
          </a:p>
        </p:txBody>
      </p:sp>
      <p:sp>
        <p:nvSpPr>
          <p:cNvPr id="5" name="TextBox 4">
            <a:extLst>
              <a:ext uri="{FF2B5EF4-FFF2-40B4-BE49-F238E27FC236}">
                <a16:creationId xmlns:a16="http://schemas.microsoft.com/office/drawing/2014/main" id="{4ECC4461-132F-BE95-518D-61FE8D17B120}"/>
              </a:ext>
            </a:extLst>
          </p:cNvPr>
          <p:cNvSpPr txBox="1"/>
          <p:nvPr/>
        </p:nvSpPr>
        <p:spPr>
          <a:xfrm>
            <a:off x="10915650" y="6492758"/>
            <a:ext cx="1276350" cy="307777"/>
          </a:xfrm>
          <a:prstGeom prst="rect">
            <a:avLst/>
          </a:prstGeom>
          <a:noFill/>
        </p:spPr>
        <p:txBody>
          <a:bodyPr wrap="square" rtlCol="0">
            <a:spAutoFit/>
          </a:bodyPr>
          <a:lstStyle/>
          <a:p>
            <a:pPr algn="r"/>
            <a:r>
              <a:rPr lang="en-US" sz="1400"/>
              <a:t>JK 24</a:t>
            </a:r>
          </a:p>
        </p:txBody>
      </p:sp>
      <p:graphicFrame>
        <p:nvGraphicFramePr>
          <p:cNvPr id="6" name="Content Placeholder 3">
            <a:extLst>
              <a:ext uri="{FF2B5EF4-FFF2-40B4-BE49-F238E27FC236}">
                <a16:creationId xmlns:a16="http://schemas.microsoft.com/office/drawing/2014/main" id="{48FFAC67-22D4-D112-EC3E-3DD745FF5921}"/>
              </a:ext>
            </a:extLst>
          </p:cNvPr>
          <p:cNvGraphicFramePr>
            <a:graphicFrameLocks/>
          </p:cNvGraphicFramePr>
          <p:nvPr>
            <p:extLst>
              <p:ext uri="{D42A27DB-BD31-4B8C-83A1-F6EECF244321}">
                <p14:modId xmlns:p14="http://schemas.microsoft.com/office/powerpoint/2010/main" val="2570055881"/>
              </p:ext>
            </p:extLst>
          </p:nvPr>
        </p:nvGraphicFramePr>
        <p:xfrm>
          <a:off x="121125" y="2586449"/>
          <a:ext cx="3638075" cy="1685290"/>
        </p:xfrm>
        <a:graphic>
          <a:graphicData uri="http://schemas.openxmlformats.org/drawingml/2006/table">
            <a:tbl>
              <a:tblPr firstRow="1" firstCol="1" bandRow="1">
                <a:tableStyleId>{7DF18680-E054-41AD-8BC1-D1AEF772440D}</a:tableStyleId>
              </a:tblPr>
              <a:tblGrid>
                <a:gridCol w="1564568">
                  <a:extLst>
                    <a:ext uri="{9D8B030D-6E8A-4147-A177-3AD203B41FA5}">
                      <a16:colId xmlns:a16="http://schemas.microsoft.com/office/drawing/2014/main" val="1112945360"/>
                    </a:ext>
                  </a:extLst>
                </a:gridCol>
                <a:gridCol w="854307">
                  <a:extLst>
                    <a:ext uri="{9D8B030D-6E8A-4147-A177-3AD203B41FA5}">
                      <a16:colId xmlns:a16="http://schemas.microsoft.com/office/drawing/2014/main" val="2312283009"/>
                    </a:ext>
                  </a:extLst>
                </a:gridCol>
                <a:gridCol w="1219200">
                  <a:extLst>
                    <a:ext uri="{9D8B030D-6E8A-4147-A177-3AD203B41FA5}">
                      <a16:colId xmlns:a16="http://schemas.microsoft.com/office/drawing/2014/main" val="1571654289"/>
                    </a:ext>
                  </a:extLst>
                </a:gridCol>
              </a:tblGrid>
              <a:tr h="0">
                <a:tc>
                  <a:txBody>
                    <a:bodyPr/>
                    <a:lstStyle/>
                    <a:p>
                      <a:pPr marL="0" marR="0">
                        <a:lnSpc>
                          <a:spcPct val="115000"/>
                        </a:lnSpc>
                        <a:spcAft>
                          <a:spcPts val="0"/>
                        </a:spcAft>
                        <a:buNone/>
                      </a:pPr>
                      <a:r>
                        <a:rPr lang="en-US" sz="1100" kern="100">
                          <a:effectLst/>
                        </a:rPr>
                        <a:t>Customer Requirement</a:t>
                      </a:r>
                      <a:endParaRPr lang="en-US" sz="1200" kern="100">
                        <a:effectLst/>
                      </a:endParaRPr>
                    </a:p>
                  </a:txBody>
                  <a:tcPr marL="68580" marR="68580" marT="0" marB="0"/>
                </a:tc>
                <a:tc>
                  <a:txBody>
                    <a:bodyPr/>
                    <a:lstStyle/>
                    <a:p>
                      <a:pPr marL="0" marR="0">
                        <a:lnSpc>
                          <a:spcPct val="115000"/>
                        </a:lnSpc>
                        <a:spcAft>
                          <a:spcPts val="0"/>
                        </a:spcAft>
                        <a:buNone/>
                      </a:pPr>
                      <a:r>
                        <a:rPr lang="en-US" sz="1100" kern="100">
                          <a:effectLst/>
                        </a:rPr>
                        <a:t>CR met? </a:t>
                      </a:r>
                    </a:p>
                    <a:p>
                      <a:pPr marL="0" marR="0">
                        <a:lnSpc>
                          <a:spcPct val="115000"/>
                        </a:lnSpc>
                        <a:spcAft>
                          <a:spcPts val="0"/>
                        </a:spcAft>
                        <a:buNone/>
                      </a:pPr>
                      <a:r>
                        <a:rPr lang="en-US" sz="1100" kern="100">
                          <a:effectLst/>
                        </a:rPr>
                        <a:t>(Y or N)</a:t>
                      </a:r>
                      <a:endParaRPr lang="en-US" sz="1200" kern="100">
                        <a:effectLst/>
                      </a:endParaRPr>
                    </a:p>
                  </a:txBody>
                  <a:tcPr marL="68580" marR="68580" marT="0" marB="0"/>
                </a:tc>
                <a:tc>
                  <a:txBody>
                    <a:bodyPr/>
                    <a:lstStyle/>
                    <a:p>
                      <a:pPr marL="0" marR="0">
                        <a:lnSpc>
                          <a:spcPct val="115000"/>
                        </a:lnSpc>
                        <a:spcAft>
                          <a:spcPts val="0"/>
                        </a:spcAft>
                        <a:buNone/>
                      </a:pPr>
                      <a:r>
                        <a:rPr lang="en-US" sz="1100" kern="100">
                          <a:effectLst/>
                        </a:rPr>
                        <a:t>Client Acceptable? </a:t>
                      </a:r>
                    </a:p>
                    <a:p>
                      <a:pPr marL="0" marR="0">
                        <a:lnSpc>
                          <a:spcPct val="115000"/>
                        </a:lnSpc>
                        <a:spcAft>
                          <a:spcPts val="0"/>
                        </a:spcAft>
                        <a:buNone/>
                      </a:pPr>
                      <a:r>
                        <a:rPr lang="en-US" sz="1100" kern="100">
                          <a:effectLst/>
                        </a:rPr>
                        <a:t>(Y or N)</a:t>
                      </a:r>
                      <a:endParaRPr lang="en-US" sz="1200" kern="100">
                        <a:effectLst/>
                      </a:endParaRPr>
                    </a:p>
                  </a:txBody>
                  <a:tcPr marL="68580" marR="68580" marT="0" marB="0"/>
                </a:tc>
                <a:extLst>
                  <a:ext uri="{0D108BD9-81ED-4DB2-BD59-A6C34878D82A}">
                    <a16:rowId xmlns:a16="http://schemas.microsoft.com/office/drawing/2014/main" val="3500213221"/>
                  </a:ext>
                </a:extLst>
              </a:tr>
              <a:tr h="0">
                <a:tc>
                  <a:txBody>
                    <a:bodyPr/>
                    <a:lstStyle/>
                    <a:p>
                      <a:pPr marL="0" marR="0">
                        <a:lnSpc>
                          <a:spcPct val="115000"/>
                        </a:lnSpc>
                        <a:spcAft>
                          <a:spcPts val="800"/>
                        </a:spcAft>
                        <a:buNone/>
                      </a:pPr>
                      <a:r>
                        <a:rPr lang="en-US" sz="1100" kern="100">
                          <a:effectLst/>
                        </a:rPr>
                        <a:t>CR1 –  Autnomous Navigation </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N</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844695410"/>
                  </a:ext>
                </a:extLst>
              </a:tr>
              <a:tr h="0">
                <a:tc>
                  <a:txBody>
                    <a:bodyPr/>
                    <a:lstStyle/>
                    <a:p>
                      <a:pPr marL="0" marR="0">
                        <a:lnSpc>
                          <a:spcPct val="115000"/>
                        </a:lnSpc>
                        <a:spcAft>
                          <a:spcPts val="800"/>
                        </a:spcAft>
                        <a:buNone/>
                      </a:pPr>
                      <a:r>
                        <a:rPr lang="en-US" sz="1100" kern="100">
                          <a:effectLst/>
                        </a:rPr>
                        <a:t>CR2 – Obstacle Detection/Avoidance</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N</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3222346321"/>
                  </a:ext>
                </a:extLst>
              </a:tr>
              <a:tr h="0">
                <a:tc>
                  <a:txBody>
                    <a:bodyPr/>
                    <a:lstStyle/>
                    <a:p>
                      <a:pPr marL="0" marR="0">
                        <a:lnSpc>
                          <a:spcPct val="115000"/>
                        </a:lnSpc>
                        <a:spcAft>
                          <a:spcPts val="800"/>
                        </a:spcAft>
                        <a:buNone/>
                      </a:pPr>
                      <a:r>
                        <a:rPr lang="en-US" sz="1100" kern="100">
                          <a:effectLst/>
                        </a:rPr>
                        <a:t>CR3 – Manuel Override</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Y</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2522158052"/>
                  </a:ext>
                </a:extLst>
              </a:tr>
              <a:tr h="190500">
                <a:tc>
                  <a:txBody>
                    <a:bodyPr/>
                    <a:lstStyle/>
                    <a:p>
                      <a:pPr marL="0" marR="0">
                        <a:lnSpc>
                          <a:spcPct val="115000"/>
                        </a:lnSpc>
                        <a:spcAft>
                          <a:spcPts val="800"/>
                        </a:spcAft>
                        <a:buNone/>
                      </a:pPr>
                      <a:r>
                        <a:rPr lang="en-US" sz="1100" kern="100">
                          <a:effectLst/>
                        </a:rPr>
                        <a:t>CR4 – Fail-Safe Design</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Y</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743954874"/>
                  </a:ext>
                </a:extLst>
              </a:tr>
              <a:tr h="190500">
                <a:tc>
                  <a:txBody>
                    <a:bodyPr/>
                    <a:lstStyle/>
                    <a:p>
                      <a:pPr marL="0" marR="0">
                        <a:lnSpc>
                          <a:spcPct val="115000"/>
                        </a:lnSpc>
                        <a:spcAft>
                          <a:spcPts val="800"/>
                        </a:spcAft>
                        <a:buNone/>
                      </a:pPr>
                      <a:r>
                        <a:rPr lang="en-US" sz="1100" kern="100">
                          <a:effectLst/>
                        </a:rPr>
                        <a:t>CR5 – Usability</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Y</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491414540"/>
                  </a:ext>
                </a:extLst>
              </a:tr>
            </a:tbl>
          </a:graphicData>
        </a:graphic>
      </p:graphicFrame>
      <p:graphicFrame>
        <p:nvGraphicFramePr>
          <p:cNvPr id="8" name="Table 7">
            <a:extLst>
              <a:ext uri="{FF2B5EF4-FFF2-40B4-BE49-F238E27FC236}">
                <a16:creationId xmlns:a16="http://schemas.microsoft.com/office/drawing/2014/main" id="{C25AEC95-76D1-CF8F-849F-1D0697F547B7}"/>
              </a:ext>
            </a:extLst>
          </p:cNvPr>
          <p:cNvGraphicFramePr>
            <a:graphicFrameLocks noGrp="1"/>
          </p:cNvGraphicFramePr>
          <p:nvPr>
            <p:extLst>
              <p:ext uri="{D42A27DB-BD31-4B8C-83A1-F6EECF244321}">
                <p14:modId xmlns:p14="http://schemas.microsoft.com/office/powerpoint/2010/main" val="1640053646"/>
              </p:ext>
            </p:extLst>
          </p:nvPr>
        </p:nvGraphicFramePr>
        <p:xfrm>
          <a:off x="3962400" y="1595643"/>
          <a:ext cx="7591426" cy="5068701"/>
        </p:xfrm>
        <a:graphic>
          <a:graphicData uri="http://schemas.openxmlformats.org/drawingml/2006/table">
            <a:tbl>
              <a:tblPr firstRow="1" firstCol="1">
                <a:tableStyleId>{7DF18680-E054-41AD-8BC1-D1AEF772440D}</a:tableStyleId>
              </a:tblPr>
              <a:tblGrid>
                <a:gridCol w="1712401">
                  <a:extLst>
                    <a:ext uri="{9D8B030D-6E8A-4147-A177-3AD203B41FA5}">
                      <a16:colId xmlns:a16="http://schemas.microsoft.com/office/drawing/2014/main" val="892461002"/>
                    </a:ext>
                  </a:extLst>
                </a:gridCol>
                <a:gridCol w="1307176">
                  <a:extLst>
                    <a:ext uri="{9D8B030D-6E8A-4147-A177-3AD203B41FA5}">
                      <a16:colId xmlns:a16="http://schemas.microsoft.com/office/drawing/2014/main" val="3486518871"/>
                    </a:ext>
                  </a:extLst>
                </a:gridCol>
                <a:gridCol w="1137243">
                  <a:extLst>
                    <a:ext uri="{9D8B030D-6E8A-4147-A177-3AD203B41FA5}">
                      <a16:colId xmlns:a16="http://schemas.microsoft.com/office/drawing/2014/main" val="1904512017"/>
                    </a:ext>
                  </a:extLst>
                </a:gridCol>
                <a:gridCol w="1437894">
                  <a:extLst>
                    <a:ext uri="{9D8B030D-6E8A-4147-A177-3AD203B41FA5}">
                      <a16:colId xmlns:a16="http://schemas.microsoft.com/office/drawing/2014/main" val="1222358845"/>
                    </a:ext>
                  </a:extLst>
                </a:gridCol>
                <a:gridCol w="775839">
                  <a:extLst>
                    <a:ext uri="{9D8B030D-6E8A-4147-A177-3AD203B41FA5}">
                      <a16:colId xmlns:a16="http://schemas.microsoft.com/office/drawing/2014/main" val="3250940771"/>
                    </a:ext>
                  </a:extLst>
                </a:gridCol>
                <a:gridCol w="1220873">
                  <a:extLst>
                    <a:ext uri="{9D8B030D-6E8A-4147-A177-3AD203B41FA5}">
                      <a16:colId xmlns:a16="http://schemas.microsoft.com/office/drawing/2014/main" val="2222501591"/>
                    </a:ext>
                  </a:extLst>
                </a:gridCol>
              </a:tblGrid>
              <a:tr h="296607">
                <a:tc>
                  <a:txBody>
                    <a:bodyPr/>
                    <a:lstStyle/>
                    <a:p>
                      <a:pPr>
                        <a:buNone/>
                      </a:pPr>
                      <a:r>
                        <a:rPr lang="en-US" sz="1200"/>
                        <a:t>Engineering Requirement</a:t>
                      </a:r>
                    </a:p>
                  </a:txBody>
                  <a:tcPr marL="24309" marR="24309" marT="12154" marB="12154" anchor="ctr"/>
                </a:tc>
                <a:tc>
                  <a:txBody>
                    <a:bodyPr/>
                    <a:lstStyle/>
                    <a:p>
                      <a:pPr>
                        <a:buNone/>
                      </a:pPr>
                      <a:r>
                        <a:rPr lang="en-US" sz="1200"/>
                        <a:t>Target</a:t>
                      </a:r>
                    </a:p>
                  </a:txBody>
                  <a:tcPr marL="24309" marR="24309" marT="12154" marB="12154" anchor="ctr"/>
                </a:tc>
                <a:tc>
                  <a:txBody>
                    <a:bodyPr/>
                    <a:lstStyle/>
                    <a:p>
                      <a:pPr>
                        <a:buNone/>
                      </a:pPr>
                      <a:r>
                        <a:rPr lang="en-US" sz="1200"/>
                        <a:t>Tolerance</a:t>
                      </a:r>
                    </a:p>
                  </a:txBody>
                  <a:tcPr marL="24309" marR="24309" marT="12154" marB="12154" anchor="ctr"/>
                </a:tc>
                <a:tc>
                  <a:txBody>
                    <a:bodyPr/>
                    <a:lstStyle/>
                    <a:p>
                      <a:pPr>
                        <a:buNone/>
                      </a:pPr>
                      <a:r>
                        <a:rPr lang="en-US" sz="1200"/>
                        <a:t>Measured / Calculated Value</a:t>
                      </a:r>
                    </a:p>
                  </a:txBody>
                  <a:tcPr marL="24309" marR="24309" marT="12154" marB="12154" anchor="ctr"/>
                </a:tc>
                <a:tc>
                  <a:txBody>
                    <a:bodyPr/>
                    <a:lstStyle/>
                    <a:p>
                      <a:pPr>
                        <a:buNone/>
                      </a:pPr>
                      <a:r>
                        <a:rPr lang="en-US" sz="1200"/>
                        <a:t>ER met? (✓ or X)</a:t>
                      </a:r>
                    </a:p>
                  </a:txBody>
                  <a:tcPr marL="24309" marR="24309" marT="12154" marB="12154" anchor="ctr"/>
                </a:tc>
                <a:tc>
                  <a:txBody>
                    <a:bodyPr/>
                    <a:lstStyle/>
                    <a:p>
                      <a:pPr>
                        <a:buNone/>
                      </a:pPr>
                      <a:r>
                        <a:rPr lang="en-US" sz="1200"/>
                        <a:t>Client Acceptable (✓ or X)</a:t>
                      </a:r>
                    </a:p>
                  </a:txBody>
                  <a:tcPr marL="24309" marR="24309" marT="12154" marB="12154" anchor="ctr"/>
                </a:tc>
                <a:extLst>
                  <a:ext uri="{0D108BD9-81ED-4DB2-BD59-A6C34878D82A}">
                    <a16:rowId xmlns:a16="http://schemas.microsoft.com/office/drawing/2014/main" val="3113129816"/>
                  </a:ext>
                </a:extLst>
              </a:tr>
              <a:tr h="296607">
                <a:tc>
                  <a:txBody>
                    <a:bodyPr/>
                    <a:lstStyle/>
                    <a:p>
                      <a:pPr>
                        <a:buNone/>
                      </a:pPr>
                      <a:r>
                        <a:rPr lang="en-US" sz="1000"/>
                        <a:t>ER1 - Manual Override Response Time</a:t>
                      </a:r>
                    </a:p>
                  </a:txBody>
                  <a:tcPr marL="24309" marR="24309" marT="12154" marB="12154" anchor="ctr"/>
                </a:tc>
                <a:tc>
                  <a:txBody>
                    <a:bodyPr/>
                    <a:lstStyle/>
                    <a:p>
                      <a:pPr>
                        <a:buNone/>
                      </a:pPr>
                      <a:r>
                        <a:rPr lang="en-US" sz="900"/>
                        <a:t>≤ 500 ms</a:t>
                      </a:r>
                    </a:p>
                  </a:txBody>
                  <a:tcPr marL="24309" marR="24309" marT="12154" marB="12154" anchor="ctr"/>
                </a:tc>
                <a:tc>
                  <a:txBody>
                    <a:bodyPr/>
                    <a:lstStyle/>
                    <a:p>
                      <a:pPr>
                        <a:buNone/>
                      </a:pPr>
                      <a:r>
                        <a:rPr lang="en-US" sz="900"/>
                        <a:t>±50 ms</a:t>
                      </a:r>
                      <a:endParaRPr lang="en-US" sz="900" err="1"/>
                    </a:p>
                  </a:txBody>
                  <a:tcPr marL="24309" marR="24309" marT="12154" marB="12154" anchor="ctr"/>
                </a:tc>
                <a:tc>
                  <a:txBody>
                    <a:bodyPr/>
                    <a:lstStyle/>
                    <a:p>
                      <a:pPr>
                        <a:buNone/>
                      </a:pPr>
                      <a:r>
                        <a:rPr lang="en-US" sz="900"/>
                        <a:t>0.25 s (250 ms)</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3250695002"/>
                  </a:ext>
                </a:extLst>
              </a:tr>
              <a:tr h="207625">
                <a:tc>
                  <a:txBody>
                    <a:bodyPr/>
                    <a:lstStyle/>
                    <a:p>
                      <a:pPr>
                        <a:buNone/>
                      </a:pPr>
                      <a:r>
                        <a:rPr lang="en-US" sz="1000"/>
                        <a:t>ER2 - Actuation Response Time</a:t>
                      </a:r>
                    </a:p>
                  </a:txBody>
                  <a:tcPr marL="24309" marR="24309" marT="12154" marB="12154" anchor="ctr"/>
                </a:tc>
                <a:tc>
                  <a:txBody>
                    <a:bodyPr/>
                    <a:lstStyle/>
                    <a:p>
                      <a:pPr>
                        <a:buNone/>
                      </a:pPr>
                      <a:r>
                        <a:rPr lang="en-US" sz="900"/>
                        <a:t>≤ 500 ms</a:t>
                      </a:r>
                      <a:endParaRPr lang="en-US" sz="900" err="1"/>
                    </a:p>
                  </a:txBody>
                  <a:tcPr marL="24309" marR="24309" marT="12154" marB="12154" anchor="ctr"/>
                </a:tc>
                <a:tc>
                  <a:txBody>
                    <a:bodyPr/>
                    <a:lstStyle/>
                    <a:p>
                      <a:pPr>
                        <a:buNone/>
                      </a:pPr>
                      <a:r>
                        <a:rPr lang="en-US" sz="900"/>
                        <a:t>±50 ms</a:t>
                      </a:r>
                      <a:endParaRPr lang="en-US" sz="900" err="1"/>
                    </a:p>
                  </a:txBody>
                  <a:tcPr marL="24309" marR="24309" marT="12154" marB="12154" anchor="ctr"/>
                </a:tc>
                <a:tc>
                  <a:txBody>
                    <a:bodyPr/>
                    <a:lstStyle/>
                    <a:p>
                      <a:pPr>
                        <a:buNone/>
                      </a:pPr>
                      <a:r>
                        <a:rPr lang="en-US" sz="900"/>
                        <a:t>72 ms (full 120° actuation)</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2722067779"/>
                  </a:ext>
                </a:extLst>
              </a:tr>
              <a:tr h="296607">
                <a:tc>
                  <a:txBody>
                    <a:bodyPr/>
                    <a:lstStyle/>
                    <a:p>
                      <a:pPr>
                        <a:buNone/>
                      </a:pPr>
                      <a:r>
                        <a:rPr lang="en-US" sz="1000"/>
                        <a:t>ER3 - Brake Disengage Time</a:t>
                      </a:r>
                    </a:p>
                  </a:txBody>
                  <a:tcPr marL="24309" marR="24309" marT="12154" marB="12154" anchor="ctr"/>
                </a:tc>
                <a:tc>
                  <a:txBody>
                    <a:bodyPr/>
                    <a:lstStyle/>
                    <a:p>
                      <a:pPr>
                        <a:buNone/>
                      </a:pPr>
                      <a:r>
                        <a:rPr lang="en-US" sz="900"/>
                        <a:t>≤ 500 ms</a:t>
                      </a:r>
                      <a:endParaRPr lang="en-US" sz="900" err="1"/>
                    </a:p>
                  </a:txBody>
                  <a:tcPr marL="24309" marR="24309" marT="12154" marB="12154" anchor="ctr"/>
                </a:tc>
                <a:tc>
                  <a:txBody>
                    <a:bodyPr/>
                    <a:lstStyle/>
                    <a:p>
                      <a:pPr>
                        <a:buNone/>
                      </a:pPr>
                      <a:r>
                        <a:rPr lang="en-US" sz="900"/>
                        <a:t>±50 ms</a:t>
                      </a:r>
                      <a:endParaRPr lang="en-US" sz="900" err="1"/>
                    </a:p>
                  </a:txBody>
                  <a:tcPr marL="24309" marR="24309" marT="12154" marB="12154" anchor="ctr"/>
                </a:tc>
                <a:tc>
                  <a:txBody>
                    <a:bodyPr/>
                    <a:lstStyle/>
                    <a:p>
                      <a:pPr>
                        <a:buNone/>
                      </a:pPr>
                      <a:r>
                        <a:rPr lang="en-US" sz="900"/>
                        <a:t>TBD (actuation disengage = 87 ms from data)</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1285459908"/>
                  </a:ext>
                </a:extLst>
              </a:tr>
              <a:tr h="296607">
                <a:tc>
                  <a:txBody>
                    <a:bodyPr/>
                    <a:lstStyle/>
                    <a:p>
                      <a:pPr>
                        <a:buNone/>
                      </a:pPr>
                      <a:r>
                        <a:rPr lang="en-US" sz="1000"/>
                        <a:t>ER4 - Brake Disengage Time (dynamic)</a:t>
                      </a:r>
                    </a:p>
                  </a:txBody>
                  <a:tcPr marL="24309" marR="24309" marT="12154" marB="12154" anchor="ctr"/>
                </a:tc>
                <a:tc>
                  <a:txBody>
                    <a:bodyPr/>
                    <a:lstStyle/>
                    <a:p>
                      <a:pPr>
                        <a:buNone/>
                      </a:pPr>
                      <a:r>
                        <a:rPr lang="en-US" sz="900"/>
                        <a:t>≤ 1.5 s</a:t>
                      </a:r>
                    </a:p>
                  </a:txBody>
                  <a:tcPr marL="24309" marR="24309" marT="12154" marB="12154" anchor="ctr"/>
                </a:tc>
                <a:tc>
                  <a:txBody>
                    <a:bodyPr/>
                    <a:lstStyle/>
                    <a:p>
                      <a:pPr>
                        <a:buNone/>
                      </a:pPr>
                      <a:r>
                        <a:rPr lang="en-US" sz="900"/>
                        <a:t>±0.3 s</a:t>
                      </a:r>
                    </a:p>
                  </a:txBody>
                  <a:tcPr marL="24309" marR="24309" marT="12154" marB="12154" anchor="ctr"/>
                </a:tc>
                <a:tc>
                  <a:txBody>
                    <a:bodyPr/>
                    <a:lstStyle/>
                    <a:p>
                      <a:pPr>
                        <a:buNone/>
                      </a:pPr>
                      <a:r>
                        <a:rPr lang="en-US" sz="900"/>
                        <a:t>TBD (very short - supported by 14.4× FoS)</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1028032659"/>
                  </a:ext>
                </a:extLst>
              </a:tr>
              <a:tr h="385589">
                <a:tc>
                  <a:txBody>
                    <a:bodyPr/>
                    <a:lstStyle/>
                    <a:p>
                      <a:pPr>
                        <a:buNone/>
                      </a:pPr>
                      <a:r>
                        <a:rPr lang="en-US" sz="1000"/>
                        <a:t>ER5 - Distance Traveled During Braking (dry)</a:t>
                      </a:r>
                    </a:p>
                  </a:txBody>
                  <a:tcPr marL="24309" marR="24309" marT="12154" marB="12154" anchor="ctr"/>
                </a:tc>
                <a:tc>
                  <a:txBody>
                    <a:bodyPr/>
                    <a:lstStyle/>
                    <a:p>
                      <a:pPr>
                        <a:buNone/>
                      </a:pPr>
                      <a:r>
                        <a:rPr lang="en-US" sz="900"/>
                        <a:t>≤ 6 m</a:t>
                      </a:r>
                    </a:p>
                  </a:txBody>
                  <a:tcPr marL="24309" marR="24309" marT="12154" marB="12154" anchor="ctr"/>
                </a:tc>
                <a:tc>
                  <a:txBody>
                    <a:bodyPr/>
                    <a:lstStyle/>
                    <a:p>
                      <a:pPr>
                        <a:buNone/>
                      </a:pPr>
                      <a:r>
                        <a:rPr lang="en-US" sz="900"/>
                        <a:t>±1 m</a:t>
                      </a:r>
                    </a:p>
                  </a:txBody>
                  <a:tcPr marL="24309" marR="24309" marT="12154" marB="12154" anchor="ctr"/>
                </a:tc>
                <a:tc>
                  <a:txBody>
                    <a:bodyPr/>
                    <a:lstStyle/>
                    <a:p>
                      <a:pPr>
                        <a:buNone/>
                      </a:pPr>
                      <a:r>
                        <a:rPr lang="en-US" sz="900"/>
                        <a:t>0.55 m (peak torque) / 1.28 m (continuous torque)</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2581790703"/>
                  </a:ext>
                </a:extLst>
              </a:tr>
              <a:tr h="207625">
                <a:tc>
                  <a:txBody>
                    <a:bodyPr/>
                    <a:lstStyle/>
                    <a:p>
                      <a:pPr>
                        <a:buNone/>
                      </a:pPr>
                      <a:r>
                        <a:rPr lang="en-US" sz="1000"/>
                        <a:t>ER6 - Speed of Actuation</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120° in 72 ms (≈1.67°/ms)</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819166345"/>
                  </a:ext>
                </a:extLst>
              </a:tr>
              <a:tr h="296607">
                <a:tc>
                  <a:txBody>
                    <a:bodyPr/>
                    <a:lstStyle/>
                    <a:p>
                      <a:pPr>
                        <a:buNone/>
                      </a:pPr>
                      <a:r>
                        <a:rPr lang="en-US" sz="1000"/>
                        <a:t>ER7 - Ability to maintain user control</a:t>
                      </a:r>
                    </a:p>
                  </a:txBody>
                  <a:tcPr marL="24309" marR="24309" marT="12154" marB="12154" anchor="ctr"/>
                </a:tc>
                <a:tc>
                  <a:txBody>
                    <a:bodyPr/>
                    <a:lstStyle/>
                    <a:p>
                      <a:pPr>
                        <a:buNone/>
                      </a:pPr>
                      <a:r>
                        <a:rPr lang="en-US" sz="900"/>
                        <a:t>Full manual control retained</a:t>
                      </a:r>
                    </a:p>
                  </a:txBody>
                  <a:tcPr marL="24309" marR="24309" marT="12154" marB="12154" anchor="ctr"/>
                </a:tc>
                <a:tc>
                  <a:txBody>
                    <a:bodyPr/>
                    <a:lstStyle/>
                    <a:p>
                      <a:pPr>
                        <a:buNone/>
                      </a:pPr>
                      <a:r>
                        <a:rPr lang="en-US" sz="900"/>
                        <a:t>N/A</a:t>
                      </a:r>
                    </a:p>
                  </a:txBody>
                  <a:tcPr marL="24309" marR="24309" marT="12154" marB="12154" anchor="ctr"/>
                </a:tc>
                <a:tc>
                  <a:txBody>
                    <a:bodyPr/>
                    <a:lstStyle/>
                    <a:p>
                      <a:pPr>
                        <a:buNone/>
                      </a:pPr>
                      <a:r>
                        <a:rPr lang="en-US" sz="900"/>
                        <a:t>User maintains control</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3334773629"/>
                  </a:ext>
                </a:extLst>
              </a:tr>
              <a:tr h="296607">
                <a:tc>
                  <a:txBody>
                    <a:bodyPr/>
                    <a:lstStyle/>
                    <a:p>
                      <a:pPr>
                        <a:buNone/>
                      </a:pPr>
                      <a:r>
                        <a:rPr lang="en-US" sz="1000"/>
                        <a:t>ER8 - Braking in Rainy Conditions</a:t>
                      </a:r>
                    </a:p>
                  </a:txBody>
                  <a:tcPr marL="24309" marR="24309" marT="12154" marB="12154" anchor="ctr"/>
                </a:tc>
                <a:tc>
                  <a:txBody>
                    <a:bodyPr/>
                    <a:lstStyle/>
                    <a:p>
                      <a:pPr>
                        <a:buNone/>
                      </a:pPr>
                      <a:r>
                        <a:rPr lang="en-US" sz="900"/>
                        <a:t>Distance increase &lt;50–150% vs dry</a:t>
                      </a:r>
                    </a:p>
                  </a:txBody>
                  <a:tcPr marL="24309" marR="24309" marT="12154" marB="12154" anchor="ctr"/>
                </a:tc>
                <a:tc>
                  <a:txBody>
                    <a:bodyPr/>
                    <a:lstStyle/>
                    <a:p>
                      <a:pPr>
                        <a:buNone/>
                      </a:pPr>
                      <a:r>
                        <a:rPr lang="en-US" sz="900"/>
                        <a:t>Qualitative/TBD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1788716712"/>
                  </a:ext>
                </a:extLst>
              </a:tr>
              <a:tr h="296607">
                <a:tc>
                  <a:txBody>
                    <a:bodyPr/>
                    <a:lstStyle/>
                    <a:p>
                      <a:pPr>
                        <a:buNone/>
                      </a:pPr>
                      <a:r>
                        <a:rPr lang="en-US" sz="1000"/>
                        <a:t>ER9 - Braking in Snowy Conditions</a:t>
                      </a:r>
                    </a:p>
                  </a:txBody>
                  <a:tcPr marL="24309" marR="24309" marT="12154" marB="12154" anchor="ctr"/>
                </a:tc>
                <a:tc>
                  <a:txBody>
                    <a:bodyPr/>
                    <a:lstStyle/>
                    <a:p>
                      <a:pPr>
                        <a:buNone/>
                      </a:pPr>
                      <a:r>
                        <a:rPr lang="en-US" sz="900"/>
                        <a:t>Distance increase &lt;100–200% vs dry</a:t>
                      </a:r>
                    </a:p>
                  </a:txBody>
                  <a:tcPr marL="24309" marR="24309" marT="12154" marB="12154" anchor="ctr"/>
                </a:tc>
                <a:tc>
                  <a:txBody>
                    <a:bodyPr/>
                    <a:lstStyle/>
                    <a:p>
                      <a:pPr>
                        <a:buNone/>
                      </a:pPr>
                      <a:r>
                        <a:rPr lang="en-US" sz="900"/>
                        <a:t>Qualitative/TBD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611749984"/>
                  </a:ext>
                </a:extLst>
              </a:tr>
              <a:tr h="385589">
                <a:tc>
                  <a:txBody>
                    <a:bodyPr/>
                    <a:lstStyle/>
                    <a:p>
                      <a:pPr>
                        <a:buNone/>
                      </a:pPr>
                      <a:r>
                        <a:rPr lang="en-US" sz="1000"/>
                        <a:t>ER10 - Number of times kart can brake before failure</a:t>
                      </a:r>
                    </a:p>
                  </a:txBody>
                  <a:tcPr marL="24309" marR="24309" marT="12154" marB="12154" anchor="ctr"/>
                </a:tc>
                <a:tc>
                  <a:txBody>
                    <a:bodyPr/>
                    <a:lstStyle/>
                    <a:p>
                      <a:pPr>
                        <a:buNone/>
                      </a:pPr>
                      <a:r>
                        <a:rPr lang="en-US" sz="900"/>
                        <a:t>≥ 1000 cycles</a:t>
                      </a:r>
                    </a:p>
                  </a:txBody>
                  <a:tcPr marL="24309" marR="24309" marT="12154" marB="12154" anchor="ctr"/>
                </a:tc>
                <a:tc>
                  <a:txBody>
                    <a:bodyPr/>
                    <a:lstStyle/>
                    <a:p>
                      <a:pPr>
                        <a:buNone/>
                      </a:pPr>
                      <a:r>
                        <a:rPr lang="en-US" sz="900"/>
                        <a:t>±100 cycles</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952856851"/>
                  </a:ext>
                </a:extLst>
              </a:tr>
              <a:tr h="296607">
                <a:tc>
                  <a:txBody>
                    <a:bodyPr/>
                    <a:lstStyle/>
                    <a:p>
                      <a:pPr>
                        <a:buNone/>
                      </a:pPr>
                      <a:r>
                        <a:rPr lang="en-US" sz="1000"/>
                        <a:t>ER11 - Operation Time (continuous)</a:t>
                      </a:r>
                    </a:p>
                  </a:txBody>
                  <a:tcPr marL="24309" marR="24309" marT="12154" marB="12154" anchor="ctr"/>
                </a:tc>
                <a:tc>
                  <a:txBody>
                    <a:bodyPr/>
                    <a:lstStyle/>
                    <a:p>
                      <a:pPr>
                        <a:buNone/>
                      </a:pPr>
                      <a:r>
                        <a:rPr lang="en-US" sz="900"/>
                        <a:t>≥ 20 min</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818433226"/>
                  </a:ext>
                </a:extLst>
              </a:tr>
              <a:tr h="207625">
                <a:tc>
                  <a:txBody>
                    <a:bodyPr/>
                    <a:lstStyle/>
                    <a:p>
                      <a:pPr>
                        <a:buNone/>
                      </a:pPr>
                      <a:r>
                        <a:rPr lang="en-US" sz="1000"/>
                        <a:t>ER12 - Intuitive Failsafe Testing</a:t>
                      </a:r>
                    </a:p>
                  </a:txBody>
                  <a:tcPr marL="24309" marR="24309" marT="12154" marB="12154" anchor="ctr"/>
                </a:tc>
                <a:tc>
                  <a:txBody>
                    <a:bodyPr/>
                    <a:lstStyle/>
                    <a:p>
                      <a:pPr>
                        <a:buNone/>
                      </a:pPr>
                      <a:r>
                        <a:rPr lang="en-US" sz="900"/>
                        <a:t>≥ 90% third-party success</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4081078479"/>
                  </a:ext>
                </a:extLst>
              </a:tr>
              <a:tr h="296607">
                <a:tc>
                  <a:txBody>
                    <a:bodyPr/>
                    <a:lstStyle/>
                    <a:p>
                      <a:pPr>
                        <a:buNone/>
                      </a:pPr>
                      <a:r>
                        <a:rPr lang="en-US" sz="1000"/>
                        <a:t>ER13 - Maintainability of Components</a:t>
                      </a:r>
                    </a:p>
                  </a:txBody>
                  <a:tcPr marL="24309" marR="24309" marT="12154" marB="12154" anchor="ctr"/>
                </a:tc>
                <a:tc>
                  <a:txBody>
                    <a:bodyPr/>
                    <a:lstStyle/>
                    <a:p>
                      <a:pPr>
                        <a:buNone/>
                      </a:pPr>
                      <a:r>
                        <a:rPr lang="en-US" sz="900"/>
                        <a:t>Service &lt; 30 min</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2806153645"/>
                  </a:ext>
                </a:extLst>
              </a:tr>
              <a:tr h="296607">
                <a:tc>
                  <a:txBody>
                    <a:bodyPr/>
                    <a:lstStyle/>
                    <a:p>
                      <a:pPr>
                        <a:buNone/>
                      </a:pPr>
                      <a:r>
                        <a:rPr lang="en-US" sz="1000"/>
                        <a:t>ER14 - Protection of Subsystem</a:t>
                      </a:r>
                    </a:p>
                  </a:txBody>
                  <a:tcPr marL="24309" marR="24309" marT="12154" marB="12154" anchor="ctr"/>
                </a:tc>
                <a:tc>
                  <a:txBody>
                    <a:bodyPr/>
                    <a:lstStyle/>
                    <a:p>
                      <a:pPr>
                        <a:buNone/>
                      </a:pPr>
                      <a:r>
                        <a:rPr lang="en-US" sz="900"/>
                        <a:t>Weatherproof</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824846621"/>
                  </a:ext>
                </a:extLst>
              </a:tr>
              <a:tr h="385589">
                <a:tc>
                  <a:txBody>
                    <a:bodyPr/>
                    <a:lstStyle/>
                    <a:p>
                      <a:pPr>
                        <a:buNone/>
                      </a:pPr>
                      <a:r>
                        <a:rPr lang="en-US" sz="1000"/>
                        <a:t>ER-Torque Contribution (from caliper tests)</a:t>
                      </a:r>
                    </a:p>
                  </a:txBody>
                  <a:tcPr marL="24309" marR="24309" marT="12154" marB="12154" anchor="ctr"/>
                </a:tc>
                <a:tc>
                  <a:txBody>
                    <a:bodyPr/>
                    <a:lstStyle/>
                    <a:p>
                      <a:pPr>
                        <a:buNone/>
                      </a:pPr>
                      <a:r>
                        <a:rPr lang="en-US" sz="900"/>
                        <a:t>Sufficient to support ER4/ER5</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4,628 N clamping force (FoS 14.4)</a:t>
                      </a:r>
                    </a:p>
                  </a:txBody>
                  <a:tcPr marL="24309" marR="24309" marT="12154" marB="12154" anchor="ctr"/>
                </a:tc>
                <a:tc>
                  <a:txBody>
                    <a:bodyPr/>
                    <a:lstStyle/>
                    <a:p>
                      <a:pPr>
                        <a:buNone/>
                      </a:pPr>
                      <a:r>
                        <a:rPr lang="en-US" sz="900"/>
                        <a:t>✓</a:t>
                      </a:r>
                    </a:p>
                  </a:txBody>
                  <a:tcPr marL="24309" marR="24309" marT="12154" marB="12154" anchor="ctr"/>
                </a:tc>
                <a:tc>
                  <a:txBody>
                    <a:bodyPr/>
                    <a:lstStyle/>
                    <a:p>
                      <a:pPr>
                        <a:buNone/>
                      </a:pPr>
                      <a:r>
                        <a:rPr lang="en-US" sz="900"/>
                        <a:t>✓</a:t>
                      </a:r>
                    </a:p>
                  </a:txBody>
                  <a:tcPr marL="24309" marR="24309" marT="12154" marB="12154" anchor="ctr"/>
                </a:tc>
                <a:extLst>
                  <a:ext uri="{0D108BD9-81ED-4DB2-BD59-A6C34878D82A}">
                    <a16:rowId xmlns:a16="http://schemas.microsoft.com/office/drawing/2014/main" val="3755469696"/>
                  </a:ext>
                </a:extLst>
              </a:tr>
            </a:tbl>
          </a:graphicData>
        </a:graphic>
      </p:graphicFrame>
    </p:spTree>
    <p:extLst>
      <p:ext uri="{BB962C8B-B14F-4D97-AF65-F5344CB8AC3E}">
        <p14:creationId xmlns:p14="http://schemas.microsoft.com/office/powerpoint/2010/main" val="2415489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3A964-8EC4-87DD-1E67-DB19AE2ECA3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130B4C4-C866-F98A-465E-31ACC7CEB37B}"/>
              </a:ext>
            </a:extLst>
          </p:cNvPr>
          <p:cNvSpPr>
            <a:spLocks noGrp="1"/>
          </p:cNvSpPr>
          <p:nvPr>
            <p:ph type="title"/>
          </p:nvPr>
        </p:nvSpPr>
        <p:spPr/>
        <p:txBody>
          <a:bodyPr/>
          <a:lstStyle/>
          <a:p>
            <a:r>
              <a:rPr lang="en-US"/>
              <a:t>Brakes</a:t>
            </a:r>
          </a:p>
        </p:txBody>
      </p:sp>
      <p:pic>
        <p:nvPicPr>
          <p:cNvPr id="4" name="Picture 3">
            <a:extLst>
              <a:ext uri="{FF2B5EF4-FFF2-40B4-BE49-F238E27FC236}">
                <a16:creationId xmlns:a16="http://schemas.microsoft.com/office/drawing/2014/main" id="{75371996-6173-B1B5-2789-E8950ACB192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514"/>
          <a:stretch>
            <a:fillRect/>
          </a:stretch>
        </p:blipFill>
        <p:spPr bwMode="auto">
          <a:xfrm>
            <a:off x="2271314" y="1543529"/>
            <a:ext cx="7247440" cy="531447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6632839A-A012-BE72-37D1-5993E0FC830A}"/>
              </a:ext>
            </a:extLst>
          </p:cNvPr>
          <p:cNvSpPr txBox="1"/>
          <p:nvPr/>
        </p:nvSpPr>
        <p:spPr>
          <a:xfrm>
            <a:off x="10915650" y="6492758"/>
            <a:ext cx="1276350" cy="307777"/>
          </a:xfrm>
          <a:prstGeom prst="rect">
            <a:avLst/>
          </a:prstGeom>
          <a:noFill/>
        </p:spPr>
        <p:txBody>
          <a:bodyPr wrap="square" rtlCol="0">
            <a:spAutoFit/>
          </a:bodyPr>
          <a:lstStyle/>
          <a:p>
            <a:pPr algn="r"/>
            <a:r>
              <a:rPr lang="en-US" sz="1400"/>
              <a:t>28</a:t>
            </a:r>
          </a:p>
        </p:txBody>
      </p:sp>
    </p:spTree>
    <p:extLst>
      <p:ext uri="{BB962C8B-B14F-4D97-AF65-F5344CB8AC3E}">
        <p14:creationId xmlns:p14="http://schemas.microsoft.com/office/powerpoint/2010/main" val="3716136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CA45B-7A04-115B-D160-6B994219EFBC}"/>
              </a:ext>
            </a:extLst>
          </p:cNvPr>
          <p:cNvSpPr>
            <a:spLocks noGrp="1"/>
          </p:cNvSpPr>
          <p:nvPr>
            <p:ph type="title"/>
          </p:nvPr>
        </p:nvSpPr>
        <p:spPr/>
        <p:txBody>
          <a:bodyPr/>
          <a:lstStyle/>
          <a:p>
            <a:r>
              <a:rPr lang="en-US"/>
              <a:t>Brakes – Motor Test </a:t>
            </a:r>
          </a:p>
        </p:txBody>
      </p:sp>
      <p:sp>
        <p:nvSpPr>
          <p:cNvPr id="5" name="TextBox 4">
            <a:extLst>
              <a:ext uri="{FF2B5EF4-FFF2-40B4-BE49-F238E27FC236}">
                <a16:creationId xmlns:a16="http://schemas.microsoft.com/office/drawing/2014/main" id="{AB702BFF-8607-026E-2EF1-92A701097DD3}"/>
              </a:ext>
            </a:extLst>
          </p:cNvPr>
          <p:cNvSpPr txBox="1"/>
          <p:nvPr/>
        </p:nvSpPr>
        <p:spPr>
          <a:xfrm>
            <a:off x="10915650" y="6492758"/>
            <a:ext cx="1276350" cy="307777"/>
          </a:xfrm>
          <a:prstGeom prst="rect">
            <a:avLst/>
          </a:prstGeom>
          <a:noFill/>
        </p:spPr>
        <p:txBody>
          <a:bodyPr wrap="square" rtlCol="0">
            <a:spAutoFit/>
          </a:bodyPr>
          <a:lstStyle/>
          <a:p>
            <a:pPr algn="r"/>
            <a:r>
              <a:rPr lang="en-US" sz="1400"/>
              <a:t>9</a:t>
            </a:r>
          </a:p>
        </p:txBody>
      </p:sp>
      <p:sp>
        <p:nvSpPr>
          <p:cNvPr id="4" name="Content Placeholder 1">
            <a:extLst>
              <a:ext uri="{FF2B5EF4-FFF2-40B4-BE49-F238E27FC236}">
                <a16:creationId xmlns:a16="http://schemas.microsoft.com/office/drawing/2014/main" id="{D138362A-360B-53CE-41B9-9E9FE9DF5CBE}"/>
              </a:ext>
            </a:extLst>
          </p:cNvPr>
          <p:cNvSpPr>
            <a:spLocks noGrp="1"/>
          </p:cNvSpPr>
          <p:nvPr>
            <p:ph idx="1"/>
          </p:nvPr>
        </p:nvSpPr>
        <p:spPr>
          <a:xfrm>
            <a:off x="165100" y="1625600"/>
            <a:ext cx="10972800" cy="4419600"/>
          </a:xfrm>
        </p:spPr>
        <p:txBody>
          <a:bodyPr vert="horz" lIns="91440" tIns="45720" rIns="91440" bIns="45720" rtlCol="0" anchor="t">
            <a:normAutofit/>
          </a:bodyPr>
          <a:lstStyle/>
          <a:p>
            <a:r>
              <a:rPr lang="en-US" sz="2400" dirty="0">
                <a:latin typeface="Arial"/>
                <a:cs typeface="Arial"/>
              </a:rPr>
              <a:t>The purpose of this test is to find the time needed to move the motor once given a command, the speed needed to actuate across the needed range of motion, and the time needed to move back from the full state of motion</a:t>
            </a:r>
            <a:endParaRPr lang="en-US" sz="2200" dirty="0">
              <a:solidFill>
                <a:srgbClr val="003466"/>
              </a:solidFill>
            </a:endParaRPr>
          </a:p>
          <a:p>
            <a:pPr lvl="1"/>
            <a:endParaRPr lang="en-US" sz="1800" dirty="0">
              <a:solidFill>
                <a:srgbClr val="003466"/>
              </a:solidFill>
            </a:endParaRPr>
          </a:p>
          <a:p>
            <a:pPr lvl="1"/>
            <a:endParaRPr lang="en-US" sz="2000" dirty="0">
              <a:solidFill>
                <a:srgbClr val="003366"/>
              </a:solidFill>
            </a:endParaRPr>
          </a:p>
          <a:p>
            <a:endParaRPr lang="en-US" sz="2400" dirty="0"/>
          </a:p>
        </p:txBody>
      </p:sp>
      <p:graphicFrame>
        <p:nvGraphicFramePr>
          <p:cNvPr id="6" name="Table 5">
            <a:extLst>
              <a:ext uri="{FF2B5EF4-FFF2-40B4-BE49-F238E27FC236}">
                <a16:creationId xmlns:a16="http://schemas.microsoft.com/office/drawing/2014/main" id="{A493A175-1A5A-83A9-4962-DB946846CF17}"/>
              </a:ext>
            </a:extLst>
          </p:cNvPr>
          <p:cNvGraphicFramePr>
            <a:graphicFrameLocks noGrp="1"/>
          </p:cNvGraphicFramePr>
          <p:nvPr>
            <p:extLst>
              <p:ext uri="{D42A27DB-BD31-4B8C-83A1-F6EECF244321}">
                <p14:modId xmlns:p14="http://schemas.microsoft.com/office/powerpoint/2010/main" val="2460932430"/>
              </p:ext>
            </p:extLst>
          </p:nvPr>
        </p:nvGraphicFramePr>
        <p:xfrm>
          <a:off x="64524" y="2709327"/>
          <a:ext cx="12062952" cy="2743200"/>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32481">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873993">
                <a:tc>
                  <a:txBody>
                    <a:bodyPr/>
                    <a:lstStyle/>
                    <a:p>
                      <a:pPr marL="171450" indent="-171450" algn="l" fontAlgn="t">
                        <a:buFont typeface="Arial" panose="020B0604020202020204" pitchFamily="34" charset="0"/>
                        <a:buChar char="•"/>
                      </a:pPr>
                      <a:r>
                        <a:rPr lang="en-US" sz="1800" u="none" strike="noStrike" dirty="0">
                          <a:effectLst/>
                        </a:rPr>
                        <a:t>Camera Capable of Slow-Motion Recording</a:t>
                      </a:r>
                    </a:p>
                    <a:p>
                      <a:pPr marL="171450" indent="-171450" algn="l" fontAlgn="t">
                        <a:buFont typeface="Arial" panose="020B0604020202020204" pitchFamily="34" charset="0"/>
                        <a:buChar char="•"/>
                      </a:pPr>
                      <a:r>
                        <a:rPr lang="en-US" sz="1800" u="none" strike="noStrike" dirty="0">
                          <a:effectLst/>
                        </a:rPr>
                        <a:t>Stopwatch</a:t>
                      </a:r>
                    </a:p>
                    <a:p>
                      <a:pPr marL="171450" indent="-171450" algn="l" fontAlgn="t">
                        <a:buFont typeface="Arial" panose="020B0604020202020204" pitchFamily="34" charset="0"/>
                        <a:buChar char="•"/>
                      </a:pPr>
                      <a:r>
                        <a:rPr lang="en-US" sz="1800" u="none" strike="noStrike" dirty="0">
                          <a:effectLst/>
                        </a:rPr>
                        <a:t>Battery</a:t>
                      </a:r>
                    </a:p>
                    <a:p>
                      <a:pPr marL="171450" indent="-171450" algn="l" fontAlgn="t">
                        <a:buFont typeface="Arial" panose="020B0604020202020204" pitchFamily="34" charset="0"/>
                        <a:buChar char="•"/>
                      </a:pPr>
                      <a:r>
                        <a:rPr lang="en-US" sz="1800" u="none" strike="noStrike" dirty="0">
                          <a:effectLst/>
                        </a:rPr>
                        <a:t>Motor</a:t>
                      </a:r>
                    </a:p>
                    <a:p>
                      <a:pPr marL="171450" indent="-171450" algn="l" fontAlgn="t">
                        <a:buFont typeface="Arial" panose="020B0604020202020204" pitchFamily="34" charset="0"/>
                        <a:buChar char="•"/>
                      </a:pPr>
                      <a:r>
                        <a:rPr lang="en-US" sz="1800" u="none" strike="noStrike" dirty="0">
                          <a:effectLst/>
                        </a:rPr>
                        <a:t>PPE</a:t>
                      </a:r>
                    </a:p>
                    <a:p>
                      <a:pPr marL="171450" indent="-171450" algn="l" fontAlgn="t">
                        <a:buFont typeface="Arial" panose="020B0604020202020204" pitchFamily="34" charset="0"/>
                        <a:buChar char="•"/>
                      </a:pPr>
                      <a:r>
                        <a:rPr lang="en-US" sz="1800" u="none" strike="noStrike" dirty="0">
                          <a:effectLst/>
                        </a:rPr>
                        <a:t>Brake Caliper</a:t>
                      </a:r>
                      <a:endParaRPr lang="en-US" sz="1800" b="0" i="0" u="none" strike="noStrike" dirty="0">
                        <a:solidFill>
                          <a:srgbClr val="000000"/>
                        </a:solidFill>
                        <a:effectLst/>
                        <a:latin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dirty="0"/>
                        <a:t>Time needed for motor response</a:t>
                      </a:r>
                    </a:p>
                    <a:p>
                      <a:pPr marL="285750" indent="-285750">
                        <a:buFont typeface="Arial"/>
                        <a:buChar char="•"/>
                      </a:pPr>
                      <a:r>
                        <a:rPr lang="en-US" dirty="0"/>
                        <a:t>Time needed for motor to finish engaging the brake</a:t>
                      </a:r>
                    </a:p>
                    <a:p>
                      <a:pPr marL="285750" indent="-285750">
                        <a:buFont typeface="Arial"/>
                        <a:buChar char="•"/>
                      </a:pPr>
                      <a:r>
                        <a:rPr lang="en-US" dirty="0"/>
                        <a:t>Time needed for motor to de-engage the brake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r h="332481">
                <a:tc>
                  <a:txBody>
                    <a:bodyPr/>
                    <a:lstStyle/>
                    <a:p>
                      <a:pPr marL="285750" lvl="0" indent="-285750">
                        <a:buFont typeface="Arial"/>
                        <a:buChar char="•"/>
                      </a:pPr>
                      <a:endParaRPr lang="en-US"/>
                    </a:p>
                  </a:txBody>
                  <a:tcP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lvl="0" indent="-285750">
                        <a:buFont typeface="Arial"/>
                        <a:buChar char="•"/>
                      </a:pPr>
                      <a:endParaRPr lang="en-US" dirty="0"/>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buNone/>
                      </a:pPr>
                      <a:endParaRPr lang="en-US" sz="1800" b="0" i="0" u="none" strike="noStrike" noProof="0" dirty="0">
                        <a:latin typeface="Calibri"/>
                        <a:ea typeface="Calibri"/>
                        <a:cs typeface="Calibri"/>
                      </a:endParaRPr>
                    </a:p>
                  </a:txBody>
                  <a:tcP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87BB430C-B562-A3EE-B0FF-027EBAE02BCC}"/>
              </a:ext>
            </a:extLst>
          </p:cNvPr>
          <p:cNvGraphicFramePr>
            <a:graphicFrameLocks noGrp="1"/>
          </p:cNvGraphicFramePr>
          <p:nvPr>
            <p:extLst>
              <p:ext uri="{D42A27DB-BD31-4B8C-83A1-F6EECF244321}">
                <p14:modId xmlns:p14="http://schemas.microsoft.com/office/powerpoint/2010/main" val="123278952"/>
              </p:ext>
            </p:extLst>
          </p:nvPr>
        </p:nvGraphicFramePr>
        <p:xfrm>
          <a:off x="392687" y="5183606"/>
          <a:ext cx="11159250" cy="1463040"/>
        </p:xfrm>
        <a:graphic>
          <a:graphicData uri="http://schemas.openxmlformats.org/drawingml/2006/table">
            <a:tbl>
              <a:tblPr firstRow="1" bandRow="1">
                <a:tableStyleId>{2D5ABB26-0587-4C30-8999-92F81FD0307C}</a:tableStyleId>
              </a:tblPr>
              <a:tblGrid>
                <a:gridCol w="1859875">
                  <a:extLst>
                    <a:ext uri="{9D8B030D-6E8A-4147-A177-3AD203B41FA5}">
                      <a16:colId xmlns:a16="http://schemas.microsoft.com/office/drawing/2014/main" val="4167357811"/>
                    </a:ext>
                  </a:extLst>
                </a:gridCol>
                <a:gridCol w="1859875">
                  <a:extLst>
                    <a:ext uri="{9D8B030D-6E8A-4147-A177-3AD203B41FA5}">
                      <a16:colId xmlns:a16="http://schemas.microsoft.com/office/drawing/2014/main" val="402784335"/>
                    </a:ext>
                  </a:extLst>
                </a:gridCol>
                <a:gridCol w="1859875">
                  <a:extLst>
                    <a:ext uri="{9D8B030D-6E8A-4147-A177-3AD203B41FA5}">
                      <a16:colId xmlns:a16="http://schemas.microsoft.com/office/drawing/2014/main" val="1054109312"/>
                    </a:ext>
                  </a:extLst>
                </a:gridCol>
                <a:gridCol w="1859875">
                  <a:extLst>
                    <a:ext uri="{9D8B030D-6E8A-4147-A177-3AD203B41FA5}">
                      <a16:colId xmlns:a16="http://schemas.microsoft.com/office/drawing/2014/main" val="1635599141"/>
                    </a:ext>
                  </a:extLst>
                </a:gridCol>
                <a:gridCol w="1859875">
                  <a:extLst>
                    <a:ext uri="{9D8B030D-6E8A-4147-A177-3AD203B41FA5}">
                      <a16:colId xmlns:a16="http://schemas.microsoft.com/office/drawing/2014/main" val="2039323626"/>
                    </a:ext>
                  </a:extLst>
                </a:gridCol>
                <a:gridCol w="1859875">
                  <a:extLst>
                    <a:ext uri="{9D8B030D-6E8A-4147-A177-3AD203B41FA5}">
                      <a16:colId xmlns:a16="http://schemas.microsoft.com/office/drawing/2014/main" val="3621940553"/>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dirty="0"/>
                        <a:t>Complete safety checklist. Secure the cart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 Begin recording the system with camera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3. Provide commands for motor to actuate both directions fully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4. Measure time for each variable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5. Repeat across three trials to gather an average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6. Process data from recording and analyze data for ER specifications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1855319"/>
                  </a:ext>
                </a:extLst>
              </a:tr>
            </a:tbl>
          </a:graphicData>
        </a:graphic>
      </p:graphicFrame>
    </p:spTree>
    <p:extLst>
      <p:ext uri="{BB962C8B-B14F-4D97-AF65-F5344CB8AC3E}">
        <p14:creationId xmlns:p14="http://schemas.microsoft.com/office/powerpoint/2010/main" val="1165533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075BE4-0EBD-978F-46C8-CEE2AF810073}"/>
              </a:ext>
            </a:extLst>
          </p:cNvPr>
          <p:cNvSpPr>
            <a:spLocks noGrp="1"/>
          </p:cNvSpPr>
          <p:nvPr>
            <p:ph type="title"/>
          </p:nvPr>
        </p:nvSpPr>
        <p:spPr/>
        <p:txBody>
          <a:bodyPr/>
          <a:lstStyle/>
          <a:p>
            <a:r>
              <a:rPr lang="en-US"/>
              <a:t>Brakes Motor Test Demo</a:t>
            </a:r>
          </a:p>
        </p:txBody>
      </p:sp>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A65EEA00-EED8-6AD2-0644-5E569F92FEF2}"/>
                  </a:ext>
                </a:extLst>
              </p:cNvPr>
              <p:cNvSpPr txBox="1"/>
              <p:nvPr/>
            </p:nvSpPr>
            <p:spPr>
              <a:xfrm>
                <a:off x="8138176" y="3026072"/>
                <a:ext cx="341189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𝑅𝑒𝑠𝑝𝑜𝑛𝑠𝑒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𝑅</m:t>
                          </m:r>
                        </m:sub>
                      </m:sSub>
                      <m:r>
                        <a:rPr lang="en-US" b="0" i="1" smtClean="0">
                          <a:latin typeface="Cambria Math" panose="02040503050406030204" pitchFamily="18" charset="0"/>
                        </a:rPr>
                        <m:t>=.01 </m:t>
                      </m:r>
                      <m:r>
                        <a:rPr lang="en-US" b="0" i="1" smtClean="0">
                          <a:latin typeface="Cambria Math" panose="02040503050406030204" pitchFamily="18" charset="0"/>
                        </a:rPr>
                        <m:t>𝑠</m:t>
                      </m:r>
                    </m:oMath>
                  </m:oMathPara>
                </a14:m>
                <a:endParaRPr lang="en-US" dirty="0"/>
              </a:p>
            </p:txBody>
          </p:sp>
        </mc:Choice>
        <mc:Fallback>
          <p:sp>
            <p:nvSpPr>
              <p:cNvPr id="10" name="TextBox 9">
                <a:extLst>
                  <a:ext uri="{FF2B5EF4-FFF2-40B4-BE49-F238E27FC236}">
                    <a16:creationId xmlns:a16="http://schemas.microsoft.com/office/drawing/2014/main" id="{A65EEA00-EED8-6AD2-0644-5E569F92FEF2}"/>
                  </a:ext>
                </a:extLst>
              </p:cNvPr>
              <p:cNvSpPr txBox="1">
                <a:spLocks noRot="1" noChangeAspect="1" noMove="1" noResize="1" noEditPoints="1" noAdjustHandles="1" noChangeArrowheads="1" noChangeShapeType="1" noTextEdit="1"/>
              </p:cNvSpPr>
              <p:nvPr/>
            </p:nvSpPr>
            <p:spPr>
              <a:xfrm>
                <a:off x="8138176" y="3026072"/>
                <a:ext cx="3411896" cy="276999"/>
              </a:xfrm>
              <a:prstGeom prst="rect">
                <a:avLst/>
              </a:prstGeom>
              <a:blipFill>
                <a:blip r:embed="rId4"/>
                <a:stretch>
                  <a:fillRect l="-1071" r="-179" b="-3260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C0132990-5F9D-56F5-0C99-813330730694}"/>
                  </a:ext>
                </a:extLst>
              </p:cNvPr>
              <p:cNvSpPr txBox="1"/>
              <p:nvPr/>
            </p:nvSpPr>
            <p:spPr>
              <a:xfrm>
                <a:off x="7853772" y="3616385"/>
                <a:ext cx="3980705"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1</m:t>
                          </m:r>
                        </m:sub>
                      </m:sSub>
                      <m:r>
                        <a:rPr lang="en-US" b="0" i="1" smtClean="0">
                          <a:latin typeface="Cambria Math" panose="02040503050406030204" pitchFamily="18" charset="0"/>
                        </a:rPr>
                        <m:t>=.084 </m:t>
                      </m:r>
                      <m:r>
                        <a:rPr lang="en-US" b="0" i="1" smtClean="0">
                          <a:latin typeface="Cambria Math" panose="02040503050406030204" pitchFamily="18" charset="0"/>
                        </a:rPr>
                        <m:t>𝑠</m:t>
                      </m:r>
                    </m:oMath>
                  </m:oMathPara>
                </a14:m>
                <a:endParaRPr lang="en-US" dirty="0"/>
              </a:p>
            </p:txBody>
          </p:sp>
        </mc:Choice>
        <mc:Fallback>
          <p:sp>
            <p:nvSpPr>
              <p:cNvPr id="11" name="TextBox 10">
                <a:extLst>
                  <a:ext uri="{FF2B5EF4-FFF2-40B4-BE49-F238E27FC236}">
                    <a16:creationId xmlns:a16="http://schemas.microsoft.com/office/drawing/2014/main" id="{C0132990-5F9D-56F5-0C99-813330730694}"/>
                  </a:ext>
                </a:extLst>
              </p:cNvPr>
              <p:cNvSpPr txBox="1">
                <a:spLocks noRot="1" noChangeAspect="1" noMove="1" noResize="1" noEditPoints="1" noAdjustHandles="1" noChangeArrowheads="1" noChangeShapeType="1" noTextEdit="1"/>
              </p:cNvSpPr>
              <p:nvPr/>
            </p:nvSpPr>
            <p:spPr>
              <a:xfrm>
                <a:off x="7853772" y="3616385"/>
                <a:ext cx="3980705" cy="276999"/>
              </a:xfrm>
              <a:prstGeom prst="rect">
                <a:avLst/>
              </a:prstGeom>
              <a:blipFill>
                <a:blip r:embed="rId5"/>
                <a:stretch>
                  <a:fillRect l="-1531" r="-459" b="-3260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1997844F-E9F4-DBAE-EC0D-29F666B1BD75}"/>
                  </a:ext>
                </a:extLst>
              </p:cNvPr>
              <p:cNvSpPr txBox="1"/>
              <p:nvPr/>
            </p:nvSpPr>
            <p:spPr>
              <a:xfrm>
                <a:off x="7853772" y="4206698"/>
                <a:ext cx="4221669"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𝐷𝑖𝑠𝑒𝑛𝑔𝑎𝑔𝑒</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2</m:t>
                          </m:r>
                        </m:sub>
                      </m:sSub>
                      <m:r>
                        <a:rPr lang="en-US" b="0" i="1" smtClean="0">
                          <a:latin typeface="Cambria Math" panose="02040503050406030204" pitchFamily="18" charset="0"/>
                        </a:rPr>
                        <m:t>=.087 </m:t>
                      </m:r>
                      <m:r>
                        <a:rPr lang="en-US" b="0" i="1" smtClean="0">
                          <a:latin typeface="Cambria Math" panose="02040503050406030204" pitchFamily="18" charset="0"/>
                        </a:rPr>
                        <m:t>𝑠</m:t>
                      </m:r>
                    </m:oMath>
                  </m:oMathPara>
                </a14:m>
                <a:endParaRPr lang="en-US"/>
              </a:p>
            </p:txBody>
          </p:sp>
        </mc:Choice>
        <mc:Fallback>
          <p:sp>
            <p:nvSpPr>
              <p:cNvPr id="12" name="TextBox 11">
                <a:extLst>
                  <a:ext uri="{FF2B5EF4-FFF2-40B4-BE49-F238E27FC236}">
                    <a16:creationId xmlns:a16="http://schemas.microsoft.com/office/drawing/2014/main" id="{1997844F-E9F4-DBAE-EC0D-29F666B1BD75}"/>
                  </a:ext>
                </a:extLst>
              </p:cNvPr>
              <p:cNvSpPr txBox="1">
                <a:spLocks noRot="1" noChangeAspect="1" noMove="1" noResize="1" noEditPoints="1" noAdjustHandles="1" noChangeArrowheads="1" noChangeShapeType="1" noTextEdit="1"/>
              </p:cNvSpPr>
              <p:nvPr/>
            </p:nvSpPr>
            <p:spPr>
              <a:xfrm>
                <a:off x="7853772" y="4206698"/>
                <a:ext cx="4221669" cy="276999"/>
              </a:xfrm>
              <a:prstGeom prst="rect">
                <a:avLst/>
              </a:prstGeom>
              <a:blipFill>
                <a:blip r:embed="rId6"/>
                <a:stretch>
                  <a:fillRect l="-866" t="-2174" r="-289" b="-32609"/>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81744736-4180-3E4E-E2CC-818027DEA98E}"/>
              </a:ext>
            </a:extLst>
          </p:cNvPr>
          <p:cNvSpPr txBox="1"/>
          <p:nvPr/>
        </p:nvSpPr>
        <p:spPr>
          <a:xfrm>
            <a:off x="10915650" y="6492758"/>
            <a:ext cx="1276350" cy="307777"/>
          </a:xfrm>
          <a:prstGeom prst="rect">
            <a:avLst/>
          </a:prstGeom>
          <a:noFill/>
        </p:spPr>
        <p:txBody>
          <a:bodyPr wrap="square" rtlCol="0">
            <a:spAutoFit/>
          </a:bodyPr>
          <a:lstStyle/>
          <a:p>
            <a:pPr algn="r"/>
            <a:r>
              <a:rPr lang="en-US" sz="1400"/>
              <a:t>10</a:t>
            </a:r>
          </a:p>
        </p:txBody>
      </p:sp>
      <p:pic>
        <p:nvPicPr>
          <p:cNvPr id="7" name="Video 6">
            <a:hlinkClick r:id="" action="ppaction://media"/>
            <a:extLst>
              <a:ext uri="{FF2B5EF4-FFF2-40B4-BE49-F238E27FC236}">
                <a16:creationId xmlns:a16="http://schemas.microsoft.com/office/drawing/2014/main" id="{623B8806-1043-AF55-D914-978C1ECBAC93}"/>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7608" t="5970" r="13665" b="3593"/>
          <a:stretch>
            <a:fillRect/>
          </a:stretch>
        </p:blipFill>
        <p:spPr>
          <a:xfrm>
            <a:off x="200892" y="1684047"/>
            <a:ext cx="7475732" cy="4830473"/>
          </a:xfrm>
          <a:prstGeom prst="rect">
            <a:avLst/>
          </a:prstGeom>
          <a:ln w="38100">
            <a:solidFill>
              <a:schemeClr val="tx1"/>
            </a:solidFill>
          </a:ln>
        </p:spPr>
      </p:pic>
    </p:spTree>
    <p:extLst>
      <p:ext uri="{BB962C8B-B14F-4D97-AF65-F5344CB8AC3E}">
        <p14:creationId xmlns:p14="http://schemas.microsoft.com/office/powerpoint/2010/main" val="350393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12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FF088-391A-DE0D-9E21-7956482E18D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EF96E99-3565-C1BC-E422-14D3001D5DB3}"/>
              </a:ext>
            </a:extLst>
          </p:cNvPr>
          <p:cNvSpPr>
            <a:spLocks noGrp="1"/>
          </p:cNvSpPr>
          <p:nvPr>
            <p:ph type="title"/>
          </p:nvPr>
        </p:nvSpPr>
        <p:spPr/>
        <p:txBody>
          <a:bodyPr/>
          <a:lstStyle/>
          <a:p>
            <a:r>
              <a:rPr lang="en-US"/>
              <a:t>Brakes – Static Brake Test </a:t>
            </a:r>
          </a:p>
        </p:txBody>
      </p:sp>
      <p:sp>
        <p:nvSpPr>
          <p:cNvPr id="5" name="TextBox 4">
            <a:extLst>
              <a:ext uri="{FF2B5EF4-FFF2-40B4-BE49-F238E27FC236}">
                <a16:creationId xmlns:a16="http://schemas.microsoft.com/office/drawing/2014/main" id="{C1180CC0-696C-2BAB-C2C7-53F449812A8A}"/>
              </a:ext>
            </a:extLst>
          </p:cNvPr>
          <p:cNvSpPr txBox="1"/>
          <p:nvPr/>
        </p:nvSpPr>
        <p:spPr>
          <a:xfrm>
            <a:off x="10915650" y="6492758"/>
            <a:ext cx="1276350" cy="307777"/>
          </a:xfrm>
          <a:prstGeom prst="rect">
            <a:avLst/>
          </a:prstGeom>
          <a:noFill/>
        </p:spPr>
        <p:txBody>
          <a:bodyPr wrap="square" rtlCol="0">
            <a:spAutoFit/>
          </a:bodyPr>
          <a:lstStyle/>
          <a:p>
            <a:pPr algn="r"/>
            <a:r>
              <a:rPr lang="en-US" sz="1400"/>
              <a:t>11</a:t>
            </a:r>
          </a:p>
        </p:txBody>
      </p:sp>
      <p:sp>
        <p:nvSpPr>
          <p:cNvPr id="4" name="Content Placeholder 1">
            <a:extLst>
              <a:ext uri="{FF2B5EF4-FFF2-40B4-BE49-F238E27FC236}">
                <a16:creationId xmlns:a16="http://schemas.microsoft.com/office/drawing/2014/main" id="{95F73D7A-CD89-16CB-AA95-B697C6E0CD3D}"/>
              </a:ext>
            </a:extLst>
          </p:cNvPr>
          <p:cNvSpPr>
            <a:spLocks noGrp="1"/>
          </p:cNvSpPr>
          <p:nvPr>
            <p:ph idx="1"/>
          </p:nvPr>
        </p:nvSpPr>
        <p:spPr>
          <a:xfrm>
            <a:off x="165100" y="1625600"/>
            <a:ext cx="10972800" cy="4419600"/>
          </a:xfrm>
        </p:spPr>
        <p:txBody>
          <a:bodyPr vert="horz" lIns="91440" tIns="45720" rIns="91440" bIns="45720" rtlCol="0" anchor="t">
            <a:normAutofit/>
          </a:bodyPr>
          <a:lstStyle/>
          <a:p>
            <a:r>
              <a:rPr lang="en-US" sz="2400" dirty="0">
                <a:latin typeface="Arial"/>
                <a:cs typeface="Arial"/>
              </a:rPr>
              <a:t>The purpose of this test is to find the time once actuation begins needed to stop the brake given a starting speed equal to or larger than our maximum speed.</a:t>
            </a:r>
            <a:endParaRPr lang="en-US" sz="2200" dirty="0">
              <a:solidFill>
                <a:srgbClr val="003466"/>
              </a:solidFill>
            </a:endParaRPr>
          </a:p>
          <a:p>
            <a:pPr lvl="1"/>
            <a:endParaRPr lang="en-US" sz="1800" dirty="0">
              <a:solidFill>
                <a:srgbClr val="003466"/>
              </a:solidFill>
            </a:endParaRPr>
          </a:p>
          <a:p>
            <a:pPr lvl="1"/>
            <a:endParaRPr lang="en-US" sz="2000" dirty="0">
              <a:solidFill>
                <a:srgbClr val="003366"/>
              </a:solidFill>
            </a:endParaRPr>
          </a:p>
          <a:p>
            <a:endParaRPr lang="en-US" sz="2400" dirty="0"/>
          </a:p>
        </p:txBody>
      </p:sp>
      <p:graphicFrame>
        <p:nvGraphicFramePr>
          <p:cNvPr id="6" name="Table 5">
            <a:extLst>
              <a:ext uri="{FF2B5EF4-FFF2-40B4-BE49-F238E27FC236}">
                <a16:creationId xmlns:a16="http://schemas.microsoft.com/office/drawing/2014/main" id="{0C1A57CD-0946-0AFE-AAB7-328FAFB3C16F}"/>
              </a:ext>
            </a:extLst>
          </p:cNvPr>
          <p:cNvGraphicFramePr>
            <a:graphicFrameLocks noGrp="1"/>
          </p:cNvGraphicFramePr>
          <p:nvPr>
            <p:extLst>
              <p:ext uri="{D42A27DB-BD31-4B8C-83A1-F6EECF244321}">
                <p14:modId xmlns:p14="http://schemas.microsoft.com/office/powerpoint/2010/main" val="3690007989"/>
              </p:ext>
            </p:extLst>
          </p:nvPr>
        </p:nvGraphicFramePr>
        <p:xfrm>
          <a:off x="64524" y="2709327"/>
          <a:ext cx="12062952" cy="2605513"/>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32481">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873993">
                <a:tc>
                  <a:txBody>
                    <a:bodyPr/>
                    <a:lstStyle/>
                    <a:p>
                      <a:pPr marL="171450" indent="-171450" algn="l" fontAlgn="t">
                        <a:buFont typeface="Arial" panose="020B0604020202020204" pitchFamily="34" charset="0"/>
                        <a:buChar char="•"/>
                      </a:pPr>
                      <a:r>
                        <a:rPr lang="en-US" sz="1800" u="none" strike="noStrike">
                          <a:effectLst/>
                        </a:rPr>
                        <a:t>Camera Capable of Slow-Motion Recording</a:t>
                      </a:r>
                    </a:p>
                    <a:p>
                      <a:pPr marL="171450" indent="-171450" algn="l" fontAlgn="t">
                        <a:buFont typeface="Arial" panose="020B0604020202020204" pitchFamily="34" charset="0"/>
                        <a:buChar char="•"/>
                      </a:pPr>
                      <a:r>
                        <a:rPr lang="en-US" sz="1800" u="none" strike="noStrike">
                          <a:effectLst/>
                        </a:rPr>
                        <a:t>Stopwatch</a:t>
                      </a:r>
                    </a:p>
                    <a:p>
                      <a:pPr marL="171450" indent="-171450" algn="l" fontAlgn="t">
                        <a:buFont typeface="Arial" panose="020B0604020202020204" pitchFamily="34" charset="0"/>
                        <a:buChar char="•"/>
                      </a:pPr>
                      <a:r>
                        <a:rPr lang="en-US" sz="1800" u="none" strike="noStrike">
                          <a:effectLst/>
                        </a:rPr>
                        <a:t>Battery</a:t>
                      </a:r>
                    </a:p>
                    <a:p>
                      <a:pPr marL="171450" indent="-171450" algn="l" fontAlgn="t">
                        <a:buFont typeface="Arial" panose="020B0604020202020204" pitchFamily="34" charset="0"/>
                        <a:buChar char="•"/>
                      </a:pPr>
                      <a:r>
                        <a:rPr lang="en-US" sz="1800" u="none" strike="noStrike">
                          <a:effectLst/>
                        </a:rPr>
                        <a:t>Assembled Sub-System</a:t>
                      </a:r>
                    </a:p>
                    <a:p>
                      <a:pPr marL="171450" indent="-171450" algn="l" fontAlgn="t">
                        <a:buFont typeface="Arial" panose="020B0604020202020204" pitchFamily="34" charset="0"/>
                        <a:buChar char="•"/>
                      </a:pPr>
                      <a:r>
                        <a:rPr lang="en-US" sz="1800" u="none" strike="noStrike">
                          <a:effectLst/>
                        </a:rPr>
                        <a:t>PPE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a:t>Time for one rotation of the tire</a:t>
                      </a:r>
                    </a:p>
                    <a:p>
                      <a:pPr marL="285750" indent="-285750">
                        <a:buFont typeface="Arial"/>
                        <a:buChar char="•"/>
                      </a:pPr>
                      <a:r>
                        <a:rPr lang="en-US"/>
                        <a:t>Time from start of actuation to when the wheel is stopped completely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Speed of Wheel</a:t>
                      </a:r>
                    </a:p>
                    <a:p>
                      <a:pPr marL="285750" indent="-285750">
                        <a:buFont typeface="Arial"/>
                        <a:buChar char="•"/>
                      </a:pPr>
                      <a:r>
                        <a:rPr lang="en-US" sz="1800" b="0" i="0" u="none" strike="noStrike" noProof="0">
                          <a:latin typeface="Calibri"/>
                          <a:ea typeface="Calibri"/>
                          <a:cs typeface="Calibri"/>
                        </a:rPr>
                        <a:t>Estimated Distance Traveled (Estimating Dynamic Test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r h="332481">
                <a:tc>
                  <a:txBody>
                    <a:bodyPr/>
                    <a:lstStyle/>
                    <a:p>
                      <a:pPr marL="285750" lvl="0" indent="-285750">
                        <a:buFont typeface="Arial"/>
                        <a:buChar char="•"/>
                      </a:pPr>
                      <a:endParaRPr lang="en-US" dirty="0"/>
                    </a:p>
                  </a:txBody>
                  <a:tcP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lvl="0" indent="-285750">
                        <a:buFont typeface="Arial"/>
                        <a:buChar char="•"/>
                      </a:pPr>
                      <a:endParaRPr lang="en-US"/>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buNone/>
                      </a:pPr>
                      <a:endParaRPr lang="en-US" sz="1800" b="0" i="0" u="none" strike="noStrike" noProof="0" dirty="0">
                        <a:latin typeface="Calibri"/>
                        <a:ea typeface="Calibri"/>
                        <a:cs typeface="Calibri"/>
                      </a:endParaRPr>
                    </a:p>
                  </a:txBody>
                  <a:tcP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271334E5-009F-C51F-2698-559FC2C40A34}"/>
              </a:ext>
            </a:extLst>
          </p:cNvPr>
          <p:cNvGraphicFramePr>
            <a:graphicFrameLocks noGrp="1"/>
          </p:cNvGraphicFramePr>
          <p:nvPr>
            <p:extLst>
              <p:ext uri="{D42A27DB-BD31-4B8C-83A1-F6EECF244321}">
                <p14:modId xmlns:p14="http://schemas.microsoft.com/office/powerpoint/2010/main" val="1902610362"/>
              </p:ext>
            </p:extLst>
          </p:nvPr>
        </p:nvGraphicFramePr>
        <p:xfrm>
          <a:off x="392687" y="5183606"/>
          <a:ext cx="11159250" cy="1737360"/>
        </p:xfrm>
        <a:graphic>
          <a:graphicData uri="http://schemas.openxmlformats.org/drawingml/2006/table">
            <a:tbl>
              <a:tblPr firstRow="1" bandRow="1">
                <a:tableStyleId>{2D5ABB26-0587-4C30-8999-92F81FD0307C}</a:tableStyleId>
              </a:tblPr>
              <a:tblGrid>
                <a:gridCol w="1859875">
                  <a:extLst>
                    <a:ext uri="{9D8B030D-6E8A-4147-A177-3AD203B41FA5}">
                      <a16:colId xmlns:a16="http://schemas.microsoft.com/office/drawing/2014/main" val="4167357811"/>
                    </a:ext>
                  </a:extLst>
                </a:gridCol>
                <a:gridCol w="1859875">
                  <a:extLst>
                    <a:ext uri="{9D8B030D-6E8A-4147-A177-3AD203B41FA5}">
                      <a16:colId xmlns:a16="http://schemas.microsoft.com/office/drawing/2014/main" val="402784335"/>
                    </a:ext>
                  </a:extLst>
                </a:gridCol>
                <a:gridCol w="1859875">
                  <a:extLst>
                    <a:ext uri="{9D8B030D-6E8A-4147-A177-3AD203B41FA5}">
                      <a16:colId xmlns:a16="http://schemas.microsoft.com/office/drawing/2014/main" val="1054109312"/>
                    </a:ext>
                  </a:extLst>
                </a:gridCol>
                <a:gridCol w="1859875">
                  <a:extLst>
                    <a:ext uri="{9D8B030D-6E8A-4147-A177-3AD203B41FA5}">
                      <a16:colId xmlns:a16="http://schemas.microsoft.com/office/drawing/2014/main" val="1635599141"/>
                    </a:ext>
                  </a:extLst>
                </a:gridCol>
                <a:gridCol w="1859875">
                  <a:extLst>
                    <a:ext uri="{9D8B030D-6E8A-4147-A177-3AD203B41FA5}">
                      <a16:colId xmlns:a16="http://schemas.microsoft.com/office/drawing/2014/main" val="2039323626"/>
                    </a:ext>
                  </a:extLst>
                </a:gridCol>
                <a:gridCol w="1859875">
                  <a:extLst>
                    <a:ext uri="{9D8B030D-6E8A-4147-A177-3AD203B41FA5}">
                      <a16:colId xmlns:a16="http://schemas.microsoft.com/office/drawing/2014/main" val="3621940553"/>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dirty="0"/>
                        <a:t>Complete safety checklist. Secure the cart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 Mark a spot on the tire, begin recording and spinning the tire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3. Provide commands for motor to actuate until at maximum range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4. Measure speed of tire and time required to stop the tire from beginning of actuation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5. Repeat across three trials to gather an average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6. Process data from recording and analyze data for ER specifications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1855319"/>
                  </a:ext>
                </a:extLst>
              </a:tr>
            </a:tbl>
          </a:graphicData>
        </a:graphic>
      </p:graphicFrame>
    </p:spTree>
    <p:extLst>
      <p:ext uri="{BB962C8B-B14F-4D97-AF65-F5344CB8AC3E}">
        <p14:creationId xmlns:p14="http://schemas.microsoft.com/office/powerpoint/2010/main" val="3309662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F4B8C-EC6F-B560-CB93-D73A28647D5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126E93B-3CE5-5CA1-EBA1-B96C668A8FCF}"/>
              </a:ext>
            </a:extLst>
          </p:cNvPr>
          <p:cNvSpPr>
            <a:spLocks noGrp="1"/>
          </p:cNvSpPr>
          <p:nvPr>
            <p:ph type="title"/>
          </p:nvPr>
        </p:nvSpPr>
        <p:spPr/>
        <p:txBody>
          <a:bodyPr/>
          <a:lstStyle/>
          <a:p>
            <a:r>
              <a:rPr lang="en-US"/>
              <a:t>Brakes – Static Brake Test Demo</a:t>
            </a:r>
          </a:p>
        </p:txBody>
      </p:sp>
      <p:pic>
        <p:nvPicPr>
          <p:cNvPr id="4" name="20260227_111122">
            <a:hlinkClick r:id="" action="ppaction://media"/>
            <a:extLst>
              <a:ext uri="{FF2B5EF4-FFF2-40B4-BE49-F238E27FC236}">
                <a16:creationId xmlns:a16="http://schemas.microsoft.com/office/drawing/2014/main" id="{BEFB879C-A5B2-4C1F-2085-FBBCD60AC261}"/>
              </a:ext>
            </a:extLst>
          </p:cNvPr>
          <p:cNvPicPr>
            <a:picLocks noChangeAspect="1"/>
          </p:cNvPicPr>
          <p:nvPr>
            <a:videoFile r:link="rId1"/>
            <p:extLst>
              <p:ext uri="{DAA4B4D4-6D71-4841-9C94-3DE7FCFB9230}">
                <p14:media xmlns:p14="http://schemas.microsoft.com/office/powerpoint/2010/main" r:embed="rId2">
                  <p14:trim st="15000" end="10344.4"/>
                </p14:media>
              </p:ext>
            </p:extLst>
          </p:nvPr>
        </p:nvPicPr>
        <p:blipFill>
          <a:blip r:embed="rId5"/>
          <a:stretch>
            <a:fillRect/>
          </a:stretch>
        </p:blipFill>
        <p:spPr>
          <a:xfrm>
            <a:off x="151855" y="2104362"/>
            <a:ext cx="7421397" cy="4205458"/>
          </a:xfrm>
          <a:prstGeom prst="rect">
            <a:avLst/>
          </a:prstGeom>
          <a:ln w="38100">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p:spPr>
      </p:pic>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0A0D7BA2-4FE8-8F99-8A22-9E7DE94BC8FE}"/>
                  </a:ext>
                </a:extLst>
              </p:cNvPr>
              <p:cNvSpPr txBox="1"/>
              <p:nvPr/>
            </p:nvSpPr>
            <p:spPr>
              <a:xfrm>
                <a:off x="8178763" y="3260779"/>
                <a:ext cx="3672479" cy="47256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𝑇𝑖𝑟𝑒</m:t>
                      </m:r>
                      <m:r>
                        <a:rPr lang="en-US" b="0" i="1" smtClean="0">
                          <a:latin typeface="Cambria Math" panose="02040503050406030204" pitchFamily="18" charset="0"/>
                        </a:rPr>
                        <m:t> </m:t>
                      </m:r>
                      <m:r>
                        <a:rPr lang="en-US" b="0" i="1" smtClean="0">
                          <a:latin typeface="Cambria Math" panose="02040503050406030204" pitchFamily="18" charset="0"/>
                        </a:rPr>
                        <m:t>𝑆𝑝𝑒𝑒𝑑</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𝑉</m:t>
                          </m:r>
                        </m:e>
                        <m:sub>
                          <m:r>
                            <a:rPr lang="en-US" b="0" i="1" smtClean="0">
                              <a:latin typeface="Cambria Math" panose="02040503050406030204" pitchFamily="18" charset="0"/>
                            </a:rPr>
                            <m:t>𝑇</m:t>
                          </m:r>
                        </m:sub>
                      </m:sSub>
                      <m:r>
                        <a:rPr lang="en-US" b="0" i="1" smtClean="0">
                          <a:latin typeface="Cambria Math" panose="02040503050406030204" pitchFamily="18" charset="0"/>
                        </a:rPr>
                        <m:t>=3.46</m:t>
                      </m:r>
                      <m:f>
                        <m:fPr>
                          <m:ctrlPr>
                            <a:rPr lang="en-US" b="0" i="1" smtClean="0">
                              <a:latin typeface="Cambria Math" panose="02040503050406030204" pitchFamily="18" charset="0"/>
                            </a:rPr>
                          </m:ctrlPr>
                        </m:fPr>
                        <m:num>
                          <m:r>
                            <a:rPr lang="en-US" b="0" i="1" smtClean="0">
                              <a:latin typeface="Cambria Math" panose="02040503050406030204" pitchFamily="18" charset="0"/>
                            </a:rPr>
                            <m:t>𝑚</m:t>
                          </m:r>
                        </m:num>
                        <m:den>
                          <m:r>
                            <a:rPr lang="en-US" b="0" i="1" smtClean="0">
                              <a:latin typeface="Cambria Math" panose="02040503050406030204" pitchFamily="18" charset="0"/>
                            </a:rPr>
                            <m:t>𝑠</m:t>
                          </m:r>
                        </m:den>
                      </m:f>
                    </m:oMath>
                  </m:oMathPara>
                </a14:m>
                <a:endParaRPr lang="en-US" dirty="0"/>
              </a:p>
            </p:txBody>
          </p:sp>
        </mc:Choice>
        <mc:Fallback>
          <p:sp>
            <p:nvSpPr>
              <p:cNvPr id="5" name="TextBox 4">
                <a:extLst>
                  <a:ext uri="{FF2B5EF4-FFF2-40B4-BE49-F238E27FC236}">
                    <a16:creationId xmlns:a16="http://schemas.microsoft.com/office/drawing/2014/main" id="{0A0D7BA2-4FE8-8F99-8A22-9E7DE94BC8FE}"/>
                  </a:ext>
                </a:extLst>
              </p:cNvPr>
              <p:cNvSpPr txBox="1">
                <a:spLocks noRot="1" noChangeAspect="1" noMove="1" noResize="1" noEditPoints="1" noAdjustHandles="1" noChangeArrowheads="1" noChangeShapeType="1" noTextEdit="1"/>
              </p:cNvSpPr>
              <p:nvPr/>
            </p:nvSpPr>
            <p:spPr>
              <a:xfrm>
                <a:off x="8178763" y="3260779"/>
                <a:ext cx="3672479" cy="472565"/>
              </a:xfrm>
              <a:prstGeom prst="rect">
                <a:avLst/>
              </a:prstGeom>
              <a:blipFill>
                <a:blip r:embed="rId6"/>
                <a:stretch>
                  <a:fillRect b="-129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927A0F05-8C40-F160-6AFA-83948143E5A8}"/>
                  </a:ext>
                </a:extLst>
              </p:cNvPr>
              <p:cNvSpPr txBox="1"/>
              <p:nvPr/>
            </p:nvSpPr>
            <p:spPr>
              <a:xfrm>
                <a:off x="8112141" y="3894941"/>
                <a:ext cx="3739101"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𝐵𝑟𝑎𝑘𝑒</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𝑡</m:t>
                          </m:r>
                        </m:e>
                        <m:sub>
                          <m:r>
                            <a:rPr lang="en-US" b="0" i="1" smtClean="0">
                              <a:latin typeface="Cambria Math" panose="02040503050406030204" pitchFamily="18" charset="0"/>
                            </a:rPr>
                            <m:t>𝑇</m:t>
                          </m:r>
                        </m:sub>
                      </m:sSub>
                      <m:r>
                        <a:rPr lang="en-US" b="0" i="1" smtClean="0">
                          <a:latin typeface="Cambria Math" panose="02040503050406030204" pitchFamily="18" charset="0"/>
                        </a:rPr>
                        <m:t>=0.83</m:t>
                      </m:r>
                      <m:r>
                        <a:rPr lang="en-US" b="0" i="1" smtClean="0">
                          <a:latin typeface="Cambria Math" panose="02040503050406030204" pitchFamily="18" charset="0"/>
                        </a:rPr>
                        <m:t>𝑠</m:t>
                      </m:r>
                    </m:oMath>
                  </m:oMathPara>
                </a14:m>
                <a:endParaRPr lang="en-US" dirty="0"/>
              </a:p>
            </p:txBody>
          </p:sp>
        </mc:Choice>
        <mc:Fallback>
          <p:sp>
            <p:nvSpPr>
              <p:cNvPr id="8" name="TextBox 7">
                <a:extLst>
                  <a:ext uri="{FF2B5EF4-FFF2-40B4-BE49-F238E27FC236}">
                    <a16:creationId xmlns:a16="http://schemas.microsoft.com/office/drawing/2014/main" id="{927A0F05-8C40-F160-6AFA-83948143E5A8}"/>
                  </a:ext>
                </a:extLst>
              </p:cNvPr>
              <p:cNvSpPr txBox="1">
                <a:spLocks noRot="1" noChangeAspect="1" noMove="1" noResize="1" noEditPoints="1" noAdjustHandles="1" noChangeArrowheads="1" noChangeShapeType="1" noTextEdit="1"/>
              </p:cNvSpPr>
              <p:nvPr/>
            </p:nvSpPr>
            <p:spPr>
              <a:xfrm>
                <a:off x="8112141" y="3894941"/>
                <a:ext cx="3739101" cy="276999"/>
              </a:xfrm>
              <a:prstGeom prst="rect">
                <a:avLst/>
              </a:prstGeom>
              <a:blipFill>
                <a:blip r:embed="rId7"/>
                <a:stretch>
                  <a:fillRect b="-33333"/>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B0F42030-36E8-993D-4D57-A43652514086}"/>
                  </a:ext>
                </a:extLst>
              </p:cNvPr>
              <p:cNvSpPr txBox="1"/>
              <p:nvPr/>
            </p:nvSpPr>
            <p:spPr>
              <a:xfrm>
                <a:off x="7875223" y="4413553"/>
                <a:ext cx="4164922" cy="24622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1600" b="0" i="1" smtClean="0">
                          <a:latin typeface="Cambria Math" panose="02040503050406030204" pitchFamily="18" charset="0"/>
                        </a:rPr>
                        <m:t>𝐸𝑠𝑡𝑖𝑚𝑎𝑡𝑒𝑑</m:t>
                      </m:r>
                      <m:r>
                        <a:rPr lang="en-US" sz="1600" b="0" i="1" smtClean="0">
                          <a:latin typeface="Cambria Math" panose="02040503050406030204" pitchFamily="18" charset="0"/>
                        </a:rPr>
                        <m:t> </m:t>
                      </m:r>
                      <m:r>
                        <a:rPr lang="en-US" sz="1600" b="0" i="1" smtClean="0">
                          <a:latin typeface="Cambria Math" panose="02040503050406030204" pitchFamily="18" charset="0"/>
                        </a:rPr>
                        <m:t>𝐷𝑖𝑠𝑡𝑎𝑛𝑐𝑒</m:t>
                      </m:r>
                      <m:r>
                        <a:rPr lang="en-US" sz="1600" b="0" i="1" smtClean="0">
                          <a:latin typeface="Cambria Math" panose="02040503050406030204" pitchFamily="18" charset="0"/>
                        </a:rPr>
                        <m:t> </m:t>
                      </m:r>
                      <m:r>
                        <a:rPr lang="en-US" sz="1600" b="0" i="1" smtClean="0">
                          <a:latin typeface="Cambria Math" panose="02040503050406030204" pitchFamily="18" charset="0"/>
                        </a:rPr>
                        <m:t>𝑇𝑟𝑎𝑣𝑒𝑙𝑒</m:t>
                      </m:r>
                      <m:sSup>
                        <m:sSupPr>
                          <m:ctrlPr>
                            <a:rPr lang="en-US" sz="1600" b="0" i="1" smtClean="0">
                              <a:latin typeface="Cambria Math" panose="02040503050406030204" pitchFamily="18" charset="0"/>
                            </a:rPr>
                          </m:ctrlPr>
                        </m:sSupPr>
                        <m:e>
                          <m:r>
                            <a:rPr lang="en-US" sz="1600" b="0" i="1" smtClean="0">
                              <a:latin typeface="Cambria Math" panose="02040503050406030204" pitchFamily="18" charset="0"/>
                            </a:rPr>
                            <m:t>𝑑</m:t>
                          </m:r>
                        </m:e>
                        <m:sup>
                          <m:r>
                            <a:rPr lang="en-US" sz="1600" b="0" i="1" smtClean="0">
                              <a:latin typeface="Cambria Math" panose="02040503050406030204" pitchFamily="18" charset="0"/>
                            </a:rPr>
                            <m:t>∗</m:t>
                          </m:r>
                        </m:sup>
                      </m:sSup>
                      <m:r>
                        <a:rPr lang="en-US" sz="1600" b="0" i="1" smtClean="0">
                          <a:latin typeface="Cambria Math" panose="02040503050406030204" pitchFamily="18" charset="0"/>
                        </a:rPr>
                        <m:t>= </m:t>
                      </m:r>
                      <m:sSub>
                        <m:sSubPr>
                          <m:ctrlPr>
                            <a:rPr lang="en-US" sz="1600" b="0" i="1" smtClean="0">
                              <a:latin typeface="Cambria Math" panose="02040503050406030204" pitchFamily="18" charset="0"/>
                            </a:rPr>
                          </m:ctrlPr>
                        </m:sSubPr>
                        <m:e>
                          <m:r>
                            <a:rPr lang="en-US" sz="1600" b="0" i="1" smtClean="0">
                              <a:latin typeface="Cambria Math" panose="02040503050406030204" pitchFamily="18" charset="0"/>
                            </a:rPr>
                            <m:t>𝐷</m:t>
                          </m:r>
                        </m:e>
                        <m:sub>
                          <m:r>
                            <a:rPr lang="en-US" sz="1600" b="0" i="1" smtClean="0">
                              <a:latin typeface="Cambria Math" panose="02040503050406030204" pitchFamily="18" charset="0"/>
                            </a:rPr>
                            <m:t>𝐾</m:t>
                          </m:r>
                        </m:sub>
                      </m:sSub>
                      <m:r>
                        <a:rPr lang="en-US" sz="1600" b="0" i="1" smtClean="0">
                          <a:latin typeface="Cambria Math" panose="02040503050406030204" pitchFamily="18" charset="0"/>
                        </a:rPr>
                        <m:t>=2.6 </m:t>
                      </m:r>
                      <m:r>
                        <a:rPr lang="en-US" sz="1600" b="0" i="1" smtClean="0">
                          <a:latin typeface="Cambria Math" panose="02040503050406030204" pitchFamily="18" charset="0"/>
                        </a:rPr>
                        <m:t>𝑚</m:t>
                      </m:r>
                    </m:oMath>
                  </m:oMathPara>
                </a14:m>
                <a:endParaRPr lang="en-US" sz="1600" dirty="0"/>
              </a:p>
            </p:txBody>
          </p:sp>
        </mc:Choice>
        <mc:Fallback>
          <p:sp>
            <p:nvSpPr>
              <p:cNvPr id="10" name="TextBox 9">
                <a:extLst>
                  <a:ext uri="{FF2B5EF4-FFF2-40B4-BE49-F238E27FC236}">
                    <a16:creationId xmlns:a16="http://schemas.microsoft.com/office/drawing/2014/main" id="{B0F42030-36E8-993D-4D57-A43652514086}"/>
                  </a:ext>
                </a:extLst>
              </p:cNvPr>
              <p:cNvSpPr txBox="1">
                <a:spLocks noRot="1" noChangeAspect="1" noMove="1" noResize="1" noEditPoints="1" noAdjustHandles="1" noChangeArrowheads="1" noChangeShapeType="1" noTextEdit="1"/>
              </p:cNvSpPr>
              <p:nvPr/>
            </p:nvSpPr>
            <p:spPr>
              <a:xfrm>
                <a:off x="7875223" y="4413553"/>
                <a:ext cx="4164922" cy="246221"/>
              </a:xfrm>
              <a:prstGeom prst="rect">
                <a:avLst/>
              </a:prstGeom>
              <a:blipFill>
                <a:blip r:embed="rId8"/>
                <a:stretch>
                  <a:fillRect l="-732" r="-146" b="-15000"/>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FC481330-07D9-06DC-6000-56D185F7BCB0}"/>
              </a:ext>
            </a:extLst>
          </p:cNvPr>
          <p:cNvSpPr txBox="1"/>
          <p:nvPr/>
        </p:nvSpPr>
        <p:spPr>
          <a:xfrm>
            <a:off x="10915650" y="6492758"/>
            <a:ext cx="1276350" cy="307777"/>
          </a:xfrm>
          <a:prstGeom prst="rect">
            <a:avLst/>
          </a:prstGeom>
          <a:noFill/>
        </p:spPr>
        <p:txBody>
          <a:bodyPr wrap="square" rtlCol="0">
            <a:spAutoFit/>
          </a:bodyPr>
          <a:lstStyle/>
          <a:p>
            <a:pPr algn="r"/>
            <a:r>
              <a:rPr lang="en-US" sz="1400"/>
              <a:t>12</a:t>
            </a:r>
          </a:p>
        </p:txBody>
      </p:sp>
    </p:spTree>
    <p:extLst>
      <p:ext uri="{BB962C8B-B14F-4D97-AF65-F5344CB8AC3E}">
        <p14:creationId xmlns:p14="http://schemas.microsoft.com/office/powerpoint/2010/main" val="1175734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93939" mute="1">
                <p:cTn id="12"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4C4A6-84AB-76F0-D422-C9960C0CB87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CDAA745-C5D4-D11A-8AF4-867CFCDB92CB}"/>
              </a:ext>
            </a:extLst>
          </p:cNvPr>
          <p:cNvSpPr>
            <a:spLocks noGrp="1"/>
          </p:cNvSpPr>
          <p:nvPr>
            <p:ph type="title"/>
          </p:nvPr>
        </p:nvSpPr>
        <p:spPr/>
        <p:txBody>
          <a:bodyPr/>
          <a:lstStyle/>
          <a:p>
            <a:r>
              <a:rPr lang="en-US"/>
              <a:t>Brakes – Stress Test</a:t>
            </a:r>
          </a:p>
        </p:txBody>
      </p:sp>
      <p:sp>
        <p:nvSpPr>
          <p:cNvPr id="5" name="TextBox 4">
            <a:extLst>
              <a:ext uri="{FF2B5EF4-FFF2-40B4-BE49-F238E27FC236}">
                <a16:creationId xmlns:a16="http://schemas.microsoft.com/office/drawing/2014/main" id="{2FC8869F-C7B7-70FE-11C3-336415482AF4}"/>
              </a:ext>
            </a:extLst>
          </p:cNvPr>
          <p:cNvSpPr txBox="1"/>
          <p:nvPr/>
        </p:nvSpPr>
        <p:spPr>
          <a:xfrm>
            <a:off x="10915650" y="6492758"/>
            <a:ext cx="1276350" cy="307777"/>
          </a:xfrm>
          <a:prstGeom prst="rect">
            <a:avLst/>
          </a:prstGeom>
          <a:noFill/>
        </p:spPr>
        <p:txBody>
          <a:bodyPr wrap="square" rtlCol="0">
            <a:spAutoFit/>
          </a:bodyPr>
          <a:lstStyle/>
          <a:p>
            <a:pPr algn="r"/>
            <a:r>
              <a:rPr lang="en-US" sz="1400"/>
              <a:t>9</a:t>
            </a:r>
          </a:p>
        </p:txBody>
      </p:sp>
      <p:sp>
        <p:nvSpPr>
          <p:cNvPr id="4" name="Content Placeholder 1">
            <a:extLst>
              <a:ext uri="{FF2B5EF4-FFF2-40B4-BE49-F238E27FC236}">
                <a16:creationId xmlns:a16="http://schemas.microsoft.com/office/drawing/2014/main" id="{C4B52AAA-8D90-36A9-FA2E-7FA6DAFEE059}"/>
              </a:ext>
            </a:extLst>
          </p:cNvPr>
          <p:cNvSpPr>
            <a:spLocks noGrp="1"/>
          </p:cNvSpPr>
          <p:nvPr>
            <p:ph idx="1"/>
          </p:nvPr>
        </p:nvSpPr>
        <p:spPr>
          <a:xfrm>
            <a:off x="165100" y="1625600"/>
            <a:ext cx="10972800" cy="4419600"/>
          </a:xfrm>
        </p:spPr>
        <p:txBody>
          <a:bodyPr vert="horz" lIns="91440" tIns="45720" rIns="91440" bIns="45720" rtlCol="0" anchor="t">
            <a:normAutofit/>
          </a:bodyPr>
          <a:lstStyle/>
          <a:p>
            <a:r>
              <a:rPr lang="en-US" sz="2400" dirty="0">
                <a:latin typeface="Arial"/>
                <a:cs typeface="Arial"/>
              </a:rPr>
              <a:t>The purpose of this test is to find the number of cycles the system can run until failure while dual testing for our 20-minute operation time customer requirement.</a:t>
            </a:r>
            <a:endParaRPr lang="en-US" sz="1800" dirty="0">
              <a:solidFill>
                <a:srgbClr val="003466"/>
              </a:solidFill>
            </a:endParaRPr>
          </a:p>
          <a:p>
            <a:pPr lvl="1"/>
            <a:endParaRPr lang="en-US" sz="2000" dirty="0">
              <a:solidFill>
                <a:srgbClr val="003366"/>
              </a:solidFill>
            </a:endParaRPr>
          </a:p>
          <a:p>
            <a:endParaRPr lang="en-US" sz="2400" dirty="0"/>
          </a:p>
        </p:txBody>
      </p:sp>
      <p:graphicFrame>
        <p:nvGraphicFramePr>
          <p:cNvPr id="6" name="Table 5">
            <a:extLst>
              <a:ext uri="{FF2B5EF4-FFF2-40B4-BE49-F238E27FC236}">
                <a16:creationId xmlns:a16="http://schemas.microsoft.com/office/drawing/2014/main" id="{3E9CD109-2F12-FCD2-A7DE-AA40EAAFFB77}"/>
              </a:ext>
            </a:extLst>
          </p:cNvPr>
          <p:cNvGraphicFramePr>
            <a:graphicFrameLocks noGrp="1"/>
          </p:cNvGraphicFramePr>
          <p:nvPr>
            <p:extLst>
              <p:ext uri="{D42A27DB-BD31-4B8C-83A1-F6EECF244321}">
                <p14:modId xmlns:p14="http://schemas.microsoft.com/office/powerpoint/2010/main" val="2417832007"/>
              </p:ext>
            </p:extLst>
          </p:nvPr>
        </p:nvGraphicFramePr>
        <p:xfrm>
          <a:off x="64524" y="2709327"/>
          <a:ext cx="12062952" cy="2605513"/>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32481">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873993">
                <a:tc>
                  <a:txBody>
                    <a:bodyPr/>
                    <a:lstStyle/>
                    <a:p>
                      <a:pPr marL="171450" indent="-171450" algn="l" fontAlgn="t">
                        <a:buFont typeface="Arial" panose="020B0604020202020204" pitchFamily="34" charset="0"/>
                        <a:buChar char="•"/>
                      </a:pPr>
                      <a:r>
                        <a:rPr lang="en-US" sz="1800" u="none" strike="noStrike" dirty="0">
                          <a:effectLst/>
                        </a:rPr>
                        <a:t>Battery</a:t>
                      </a:r>
                    </a:p>
                    <a:p>
                      <a:pPr marL="171450" indent="-171450" algn="l" fontAlgn="t">
                        <a:buFont typeface="Arial" panose="020B0604020202020204" pitchFamily="34" charset="0"/>
                        <a:buChar char="•"/>
                      </a:pPr>
                      <a:r>
                        <a:rPr lang="en-US" sz="1800" u="none" strike="noStrike" dirty="0">
                          <a:effectLst/>
                        </a:rPr>
                        <a:t>Motor</a:t>
                      </a:r>
                    </a:p>
                    <a:p>
                      <a:pPr marL="171450" indent="-171450" algn="l" fontAlgn="t">
                        <a:buFont typeface="Arial" panose="020B0604020202020204" pitchFamily="34" charset="0"/>
                        <a:buChar char="•"/>
                      </a:pPr>
                      <a:r>
                        <a:rPr lang="en-US" sz="1800" u="none" strike="noStrike" dirty="0">
                          <a:effectLst/>
                        </a:rPr>
                        <a:t>PPE</a:t>
                      </a:r>
                    </a:p>
                    <a:p>
                      <a:pPr marL="171450" indent="-171450" algn="l" fontAlgn="t">
                        <a:buFont typeface="Arial" panose="020B0604020202020204" pitchFamily="34" charset="0"/>
                        <a:buChar char="•"/>
                      </a:pPr>
                      <a:r>
                        <a:rPr lang="en-US" sz="1800" u="none" strike="noStrike" dirty="0">
                          <a:effectLst/>
                        </a:rPr>
                        <a:t>Brake Caliper</a:t>
                      </a:r>
                    </a:p>
                    <a:p>
                      <a:pPr marL="171450" indent="-171450" algn="l" defTabSz="914400" rtl="0" eaLnBrk="1" fontAlgn="t" latinLnBrk="0" hangingPunct="1">
                        <a:buFont typeface="Arial" panose="020B0604020202020204" pitchFamily="34" charset="0"/>
                        <a:buChar char="•"/>
                      </a:pPr>
                      <a:r>
                        <a:rPr lang="en-US" sz="1800" u="none" strike="noStrike" kern="1200" dirty="0">
                          <a:solidFill>
                            <a:schemeClr val="tx1"/>
                          </a:solidFill>
                          <a:effectLst/>
                          <a:latin typeface="+mn-lt"/>
                          <a:ea typeface="+mn-ea"/>
                          <a:cs typeface="+mn-cs"/>
                        </a:rPr>
                        <a:t>Stopwatch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dirty="0"/>
                        <a:t>Cycles per 20-minute operation</a:t>
                      </a:r>
                    </a:p>
                    <a:p>
                      <a:pPr marL="285750" indent="-285750">
                        <a:buFont typeface="Arial"/>
                        <a:buChar char="•"/>
                      </a:pPr>
                      <a:r>
                        <a:rPr lang="en-US" dirty="0"/>
                        <a:t>Time before failure (max 20 minutes)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r h="332481">
                <a:tc>
                  <a:txBody>
                    <a:bodyPr/>
                    <a:lstStyle/>
                    <a:p>
                      <a:pPr marL="285750" lvl="0" indent="-285750">
                        <a:buFont typeface="Arial"/>
                        <a:buChar char="•"/>
                      </a:pPr>
                      <a:endParaRPr lang="en-US"/>
                    </a:p>
                  </a:txBody>
                  <a:tcP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lvl="0" indent="-285750">
                        <a:buFont typeface="Arial"/>
                        <a:buChar char="•"/>
                      </a:pPr>
                      <a:endParaRPr lang="en-US"/>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buNone/>
                      </a:pPr>
                      <a:endParaRPr lang="en-US" sz="1800" b="0" i="0" u="none" strike="noStrike" noProof="0" dirty="0">
                        <a:latin typeface="Calibri"/>
                        <a:ea typeface="Calibri"/>
                        <a:cs typeface="Calibri"/>
                      </a:endParaRPr>
                    </a:p>
                  </a:txBody>
                  <a:tcP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90D4CC32-EE70-E393-5B30-17F6F76F3ADF}"/>
              </a:ext>
            </a:extLst>
          </p:cNvPr>
          <p:cNvGraphicFramePr>
            <a:graphicFrameLocks noGrp="1"/>
          </p:cNvGraphicFramePr>
          <p:nvPr>
            <p:extLst>
              <p:ext uri="{D42A27DB-BD31-4B8C-83A1-F6EECF244321}">
                <p14:modId xmlns:p14="http://schemas.microsoft.com/office/powerpoint/2010/main" val="588585103"/>
              </p:ext>
            </p:extLst>
          </p:nvPr>
        </p:nvGraphicFramePr>
        <p:xfrm>
          <a:off x="1001812" y="5183606"/>
          <a:ext cx="9299375" cy="1463040"/>
        </p:xfrm>
        <a:graphic>
          <a:graphicData uri="http://schemas.openxmlformats.org/drawingml/2006/table">
            <a:tbl>
              <a:tblPr firstRow="1" bandRow="1">
                <a:tableStyleId>{2D5ABB26-0587-4C30-8999-92F81FD0307C}</a:tableStyleId>
              </a:tblPr>
              <a:tblGrid>
                <a:gridCol w="1859875">
                  <a:extLst>
                    <a:ext uri="{9D8B030D-6E8A-4147-A177-3AD203B41FA5}">
                      <a16:colId xmlns:a16="http://schemas.microsoft.com/office/drawing/2014/main" val="4167357811"/>
                    </a:ext>
                  </a:extLst>
                </a:gridCol>
                <a:gridCol w="1859875">
                  <a:extLst>
                    <a:ext uri="{9D8B030D-6E8A-4147-A177-3AD203B41FA5}">
                      <a16:colId xmlns:a16="http://schemas.microsoft.com/office/drawing/2014/main" val="402784335"/>
                    </a:ext>
                  </a:extLst>
                </a:gridCol>
                <a:gridCol w="1859875">
                  <a:extLst>
                    <a:ext uri="{9D8B030D-6E8A-4147-A177-3AD203B41FA5}">
                      <a16:colId xmlns:a16="http://schemas.microsoft.com/office/drawing/2014/main" val="1054109312"/>
                    </a:ext>
                  </a:extLst>
                </a:gridCol>
                <a:gridCol w="1859875">
                  <a:extLst>
                    <a:ext uri="{9D8B030D-6E8A-4147-A177-3AD203B41FA5}">
                      <a16:colId xmlns:a16="http://schemas.microsoft.com/office/drawing/2014/main" val="1635599141"/>
                    </a:ext>
                  </a:extLst>
                </a:gridCol>
                <a:gridCol w="1859875">
                  <a:extLst>
                    <a:ext uri="{9D8B030D-6E8A-4147-A177-3AD203B41FA5}">
                      <a16:colId xmlns:a16="http://schemas.microsoft.com/office/drawing/2014/main" val="2039323626"/>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dirty="0"/>
                        <a:t>Complete safety checklist. Secure the cart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 Begin the program that repeats cycles and counts each cycle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3. Finish the 20-minute test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4. Check manufactured parts for failure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5. Process data from recording and analyze data for ER/CR specifications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1855319"/>
                  </a:ext>
                </a:extLst>
              </a:tr>
            </a:tbl>
          </a:graphicData>
        </a:graphic>
      </p:graphicFrame>
    </p:spTree>
    <p:extLst>
      <p:ext uri="{BB962C8B-B14F-4D97-AF65-F5344CB8AC3E}">
        <p14:creationId xmlns:p14="http://schemas.microsoft.com/office/powerpoint/2010/main" val="2400529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6DE9A-9C12-97E0-BAF1-E29B4F500E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B53963-D7A3-FB80-99E3-379ABA9B0393}"/>
              </a:ext>
            </a:extLst>
          </p:cNvPr>
          <p:cNvSpPr>
            <a:spLocks noGrp="1"/>
          </p:cNvSpPr>
          <p:nvPr>
            <p:ph type="title"/>
          </p:nvPr>
        </p:nvSpPr>
        <p:spPr/>
        <p:txBody>
          <a:bodyPr/>
          <a:lstStyle/>
          <a:p>
            <a:r>
              <a:rPr lang="en-US"/>
              <a:t>Brakes – Stress Test</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6E88AF4C-33D5-4EB0-074B-925B05854AB9}"/>
                  </a:ext>
                </a:extLst>
              </p:cNvPr>
              <p:cNvSpPr txBox="1"/>
              <p:nvPr/>
            </p:nvSpPr>
            <p:spPr>
              <a:xfrm>
                <a:off x="8178763" y="3260779"/>
                <a:ext cx="2644698"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𝑁𝑢𝑚𝑏𝑒𝑟</m:t>
                      </m:r>
                      <m:r>
                        <a:rPr lang="en-US" b="0" i="1" smtClean="0">
                          <a:latin typeface="Cambria Math" panose="02040503050406030204" pitchFamily="18" charset="0"/>
                        </a:rPr>
                        <m:t> </m:t>
                      </m:r>
                      <m:r>
                        <a:rPr lang="en-US" b="0" i="1" smtClean="0">
                          <a:latin typeface="Cambria Math" panose="02040503050406030204" pitchFamily="18" charset="0"/>
                        </a:rPr>
                        <m:t>𝑜𝑓</m:t>
                      </m:r>
                      <m:r>
                        <a:rPr lang="en-US" b="0" i="1" smtClean="0">
                          <a:latin typeface="Cambria Math" panose="02040503050406030204" pitchFamily="18" charset="0"/>
                        </a:rPr>
                        <m:t> </m:t>
                      </m:r>
                      <m:r>
                        <a:rPr lang="en-US" b="0" i="1" smtClean="0">
                          <a:latin typeface="Cambria Math" panose="02040503050406030204" pitchFamily="18" charset="0"/>
                        </a:rPr>
                        <m:t>𝐶𝑦𝑐𝑙𝑒𝑠</m:t>
                      </m:r>
                      <m:r>
                        <a:rPr lang="en-US" b="0" i="1" smtClean="0">
                          <a:latin typeface="Cambria Math" panose="02040503050406030204" pitchFamily="18" charset="0"/>
                        </a:rPr>
                        <m:t>=</m:t>
                      </m:r>
                      <m:r>
                        <a:rPr lang="en-US" b="0" i="1" smtClean="0">
                          <a:latin typeface="Cambria Math" panose="02040503050406030204" pitchFamily="18" charset="0"/>
                        </a:rPr>
                        <m:t>𝑁</m:t>
                      </m:r>
                      <m:r>
                        <a:rPr lang="en-US" b="0" i="1" smtClean="0">
                          <a:latin typeface="Cambria Math" panose="02040503050406030204" pitchFamily="18" charset="0"/>
                        </a:rPr>
                        <m:t>=</m:t>
                      </m:r>
                    </m:oMath>
                  </m:oMathPara>
                </a14:m>
                <a:endParaRPr lang="en-US"/>
              </a:p>
            </p:txBody>
          </p:sp>
        </mc:Choice>
        <mc:Fallback>
          <p:sp>
            <p:nvSpPr>
              <p:cNvPr id="5" name="TextBox 4">
                <a:extLst>
                  <a:ext uri="{FF2B5EF4-FFF2-40B4-BE49-F238E27FC236}">
                    <a16:creationId xmlns:a16="http://schemas.microsoft.com/office/drawing/2014/main" id="{6E88AF4C-33D5-4EB0-074B-925B05854AB9}"/>
                  </a:ext>
                </a:extLst>
              </p:cNvPr>
              <p:cNvSpPr txBox="1">
                <a:spLocks noRot="1" noChangeAspect="1" noMove="1" noResize="1" noEditPoints="1" noAdjustHandles="1" noChangeArrowheads="1" noChangeShapeType="1" noTextEdit="1"/>
              </p:cNvSpPr>
              <p:nvPr/>
            </p:nvSpPr>
            <p:spPr>
              <a:xfrm>
                <a:off x="8178763" y="3260779"/>
                <a:ext cx="2644698" cy="276999"/>
              </a:xfrm>
              <a:prstGeom prst="rect">
                <a:avLst/>
              </a:prstGeom>
              <a:blipFill>
                <a:blip r:embed="rId3"/>
                <a:stretch>
                  <a:fillRect l="-1843" t="-2222" r="-230" b="-35556"/>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249B2AC3-1B08-AD09-BD8D-8A6EB24010D4}"/>
                  </a:ext>
                </a:extLst>
              </p:cNvPr>
              <p:cNvSpPr txBox="1"/>
              <p:nvPr/>
            </p:nvSpPr>
            <p:spPr>
              <a:xfrm>
                <a:off x="7875223" y="3917381"/>
                <a:ext cx="399083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𝑇𝑜𝑡𝑎𝑙</m:t>
                      </m:r>
                      <m:r>
                        <a:rPr lang="en-US" b="0" i="1" smtClean="0">
                          <a:latin typeface="Cambria Math" panose="02040503050406030204" pitchFamily="18" charset="0"/>
                        </a:rPr>
                        <m:t> </m:t>
                      </m:r>
                      <m:r>
                        <a:rPr lang="en-US" b="0" i="1" smtClean="0">
                          <a:latin typeface="Cambria Math" panose="02040503050406030204" pitchFamily="18" charset="0"/>
                        </a:rPr>
                        <m:t>𝑂𝑝𝑒𝑟𝑎𝑡𝑖𝑜𝑛</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𝑂</m:t>
                          </m:r>
                        </m:e>
                        <m:sub>
                          <m:r>
                            <a:rPr lang="en-US" b="0" i="1" smtClean="0">
                              <a:latin typeface="Cambria Math" panose="02040503050406030204" pitchFamily="18" charset="0"/>
                            </a:rPr>
                            <m:t>𝑡</m:t>
                          </m:r>
                        </m:sub>
                      </m:sSub>
                      <m:r>
                        <a:rPr lang="en-US" b="0" i="1" smtClean="0">
                          <a:latin typeface="Cambria Math" panose="02040503050406030204" pitchFamily="18" charset="0"/>
                        </a:rPr>
                        <m:t>=</m:t>
                      </m:r>
                      <m:r>
                        <a:rPr lang="en-US" b="0" i="1" smtClean="0">
                          <a:latin typeface="Cambria Math" panose="02040503050406030204" pitchFamily="18" charset="0"/>
                        </a:rPr>
                        <m:t>𝑀𝑖𝑛𝑢𝑡𝑒𝑠</m:t>
                      </m:r>
                    </m:oMath>
                  </m:oMathPara>
                </a14:m>
                <a:endParaRPr lang="en-US"/>
              </a:p>
            </p:txBody>
          </p:sp>
        </mc:Choice>
        <mc:Fallback>
          <p:sp>
            <p:nvSpPr>
              <p:cNvPr id="8" name="TextBox 7">
                <a:extLst>
                  <a:ext uri="{FF2B5EF4-FFF2-40B4-BE49-F238E27FC236}">
                    <a16:creationId xmlns:a16="http://schemas.microsoft.com/office/drawing/2014/main" id="{249B2AC3-1B08-AD09-BD8D-8A6EB24010D4}"/>
                  </a:ext>
                </a:extLst>
              </p:cNvPr>
              <p:cNvSpPr txBox="1">
                <a:spLocks noRot="1" noChangeAspect="1" noMove="1" noResize="1" noEditPoints="1" noAdjustHandles="1" noChangeArrowheads="1" noChangeShapeType="1" noTextEdit="1"/>
              </p:cNvSpPr>
              <p:nvPr/>
            </p:nvSpPr>
            <p:spPr>
              <a:xfrm>
                <a:off x="7875223" y="3917381"/>
                <a:ext cx="3990836" cy="276999"/>
              </a:xfrm>
              <a:prstGeom prst="rect">
                <a:avLst/>
              </a:prstGeom>
              <a:blipFill>
                <a:blip r:embed="rId4"/>
                <a:stretch>
                  <a:fillRect l="-1069" t="-4444" r="-916" b="-35556"/>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72A2B9AE-2913-5894-336F-62D324AB122E}"/>
              </a:ext>
            </a:extLst>
          </p:cNvPr>
          <p:cNvSpPr txBox="1"/>
          <p:nvPr/>
        </p:nvSpPr>
        <p:spPr>
          <a:xfrm>
            <a:off x="10915650" y="6492758"/>
            <a:ext cx="1276350" cy="307777"/>
          </a:xfrm>
          <a:prstGeom prst="rect">
            <a:avLst/>
          </a:prstGeom>
          <a:noFill/>
        </p:spPr>
        <p:txBody>
          <a:bodyPr wrap="square" rtlCol="0">
            <a:spAutoFit/>
          </a:bodyPr>
          <a:lstStyle/>
          <a:p>
            <a:pPr algn="r"/>
            <a:r>
              <a:rPr lang="en-US" sz="1400"/>
              <a:t>12</a:t>
            </a:r>
          </a:p>
        </p:txBody>
      </p:sp>
    </p:spTree>
    <p:extLst>
      <p:ext uri="{BB962C8B-B14F-4D97-AF65-F5344CB8AC3E}">
        <p14:creationId xmlns:p14="http://schemas.microsoft.com/office/powerpoint/2010/main" val="7759554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255E3-74B3-2431-0F6E-C619AAFBDA4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5998592-5C52-12FB-054A-7A442E283940}"/>
              </a:ext>
            </a:extLst>
          </p:cNvPr>
          <p:cNvSpPr>
            <a:spLocks noGrp="1"/>
          </p:cNvSpPr>
          <p:nvPr>
            <p:ph type="title"/>
          </p:nvPr>
        </p:nvSpPr>
        <p:spPr/>
        <p:txBody>
          <a:bodyPr/>
          <a:lstStyle/>
          <a:p>
            <a:r>
              <a:rPr lang="en-US"/>
              <a:t>Brakes – Failsafe Test</a:t>
            </a:r>
          </a:p>
        </p:txBody>
      </p:sp>
      <p:sp>
        <p:nvSpPr>
          <p:cNvPr id="5" name="TextBox 4">
            <a:extLst>
              <a:ext uri="{FF2B5EF4-FFF2-40B4-BE49-F238E27FC236}">
                <a16:creationId xmlns:a16="http://schemas.microsoft.com/office/drawing/2014/main" id="{189979BE-92A3-7DBD-938C-6DA023103E8F}"/>
              </a:ext>
            </a:extLst>
          </p:cNvPr>
          <p:cNvSpPr txBox="1"/>
          <p:nvPr/>
        </p:nvSpPr>
        <p:spPr>
          <a:xfrm>
            <a:off x="10915650" y="6492758"/>
            <a:ext cx="1276350" cy="307777"/>
          </a:xfrm>
          <a:prstGeom prst="rect">
            <a:avLst/>
          </a:prstGeom>
          <a:noFill/>
        </p:spPr>
        <p:txBody>
          <a:bodyPr wrap="square" rtlCol="0">
            <a:spAutoFit/>
          </a:bodyPr>
          <a:lstStyle/>
          <a:p>
            <a:pPr algn="r"/>
            <a:r>
              <a:rPr lang="en-US" sz="1400"/>
              <a:t>9</a:t>
            </a:r>
          </a:p>
        </p:txBody>
      </p:sp>
      <p:sp>
        <p:nvSpPr>
          <p:cNvPr id="4" name="Content Placeholder 1">
            <a:extLst>
              <a:ext uri="{FF2B5EF4-FFF2-40B4-BE49-F238E27FC236}">
                <a16:creationId xmlns:a16="http://schemas.microsoft.com/office/drawing/2014/main" id="{89CDB71D-5239-6785-7275-9DD8E9B78CCF}"/>
              </a:ext>
            </a:extLst>
          </p:cNvPr>
          <p:cNvSpPr>
            <a:spLocks noGrp="1"/>
          </p:cNvSpPr>
          <p:nvPr>
            <p:ph idx="1"/>
          </p:nvPr>
        </p:nvSpPr>
        <p:spPr>
          <a:xfrm>
            <a:off x="165100" y="1625600"/>
            <a:ext cx="10972800" cy="4419600"/>
          </a:xfrm>
        </p:spPr>
        <p:txBody>
          <a:bodyPr vert="horz" lIns="91440" tIns="45720" rIns="91440" bIns="45720" rtlCol="0" anchor="t">
            <a:normAutofit/>
          </a:bodyPr>
          <a:lstStyle/>
          <a:p>
            <a:r>
              <a:rPr lang="en-US" sz="2400" dirty="0">
                <a:latin typeface="Arial"/>
                <a:cs typeface="Arial"/>
              </a:rPr>
              <a:t>The purpose of this test is to find how effective the sensor-based failsafe the team installed is. In addition, this will allow the sub-team to test the durability of the manufactured parts.</a:t>
            </a:r>
            <a:endParaRPr lang="en-US" sz="1800" dirty="0">
              <a:solidFill>
                <a:srgbClr val="003466"/>
              </a:solidFill>
            </a:endParaRPr>
          </a:p>
          <a:p>
            <a:pPr lvl="1"/>
            <a:endParaRPr lang="en-US" sz="2000" dirty="0">
              <a:solidFill>
                <a:srgbClr val="003366"/>
              </a:solidFill>
            </a:endParaRPr>
          </a:p>
          <a:p>
            <a:endParaRPr lang="en-US" sz="2400" dirty="0"/>
          </a:p>
        </p:txBody>
      </p:sp>
      <p:graphicFrame>
        <p:nvGraphicFramePr>
          <p:cNvPr id="6" name="Table 5">
            <a:extLst>
              <a:ext uri="{FF2B5EF4-FFF2-40B4-BE49-F238E27FC236}">
                <a16:creationId xmlns:a16="http://schemas.microsoft.com/office/drawing/2014/main" id="{39FAC79D-A497-F823-28B3-C6B98C4D8895}"/>
              </a:ext>
            </a:extLst>
          </p:cNvPr>
          <p:cNvGraphicFramePr>
            <a:graphicFrameLocks noGrp="1"/>
          </p:cNvGraphicFramePr>
          <p:nvPr>
            <p:extLst>
              <p:ext uri="{D42A27DB-BD31-4B8C-83A1-F6EECF244321}">
                <p14:modId xmlns:p14="http://schemas.microsoft.com/office/powerpoint/2010/main" val="3205425852"/>
              </p:ext>
            </p:extLst>
          </p:nvPr>
        </p:nvGraphicFramePr>
        <p:xfrm>
          <a:off x="64524" y="2765267"/>
          <a:ext cx="12062952" cy="2194560"/>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32481">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345448">
                <a:tc>
                  <a:txBody>
                    <a:bodyPr/>
                    <a:lstStyle/>
                    <a:p>
                      <a:pPr marL="171450" indent="-171450" algn="l" fontAlgn="t">
                        <a:buFont typeface="Arial" panose="020B0604020202020204" pitchFamily="34" charset="0"/>
                        <a:buChar char="•"/>
                      </a:pPr>
                      <a:r>
                        <a:rPr lang="en-US" sz="1800" u="none" strike="noStrike">
                          <a:effectLst/>
                        </a:rPr>
                        <a:t>Battery</a:t>
                      </a:r>
                    </a:p>
                    <a:p>
                      <a:pPr marL="171450" indent="-171450" algn="l" fontAlgn="t">
                        <a:buFont typeface="Arial" panose="020B0604020202020204" pitchFamily="34" charset="0"/>
                        <a:buChar char="•"/>
                      </a:pPr>
                      <a:r>
                        <a:rPr lang="en-US" sz="1800" u="none" strike="noStrike">
                          <a:effectLst/>
                        </a:rPr>
                        <a:t>Motor</a:t>
                      </a:r>
                    </a:p>
                    <a:p>
                      <a:pPr marL="171450" indent="-171450" algn="l" fontAlgn="t">
                        <a:buFont typeface="Arial" panose="020B0604020202020204" pitchFamily="34" charset="0"/>
                        <a:buChar char="•"/>
                      </a:pPr>
                      <a:r>
                        <a:rPr lang="en-US" sz="1800" u="none" strike="noStrike">
                          <a:effectLst/>
                        </a:rPr>
                        <a:t>PPE</a:t>
                      </a:r>
                    </a:p>
                    <a:p>
                      <a:pPr marL="171450" indent="-171450" algn="l" fontAlgn="t">
                        <a:buFont typeface="Arial" panose="020B0604020202020204" pitchFamily="34" charset="0"/>
                        <a:buChar char="•"/>
                      </a:pPr>
                      <a:r>
                        <a:rPr lang="en-US" sz="1800" u="none" strike="noStrike">
                          <a:effectLst/>
                        </a:rPr>
                        <a:t>Limit Switch </a:t>
                      </a:r>
                    </a:p>
                    <a:p>
                      <a:pPr marL="171450" indent="-171450" algn="l" fontAlgn="t">
                        <a:buFont typeface="Arial" panose="020B0604020202020204" pitchFamily="34" charset="0"/>
                        <a:buChar char="•"/>
                      </a:pPr>
                      <a:endParaRPr lang="en-US" sz="1800" u="none" strike="noStrike">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a:t>Response Speed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r h="332481">
                <a:tc>
                  <a:txBody>
                    <a:bodyPr/>
                    <a:lstStyle/>
                    <a:p>
                      <a:pPr marL="285750" lvl="0" indent="-285750">
                        <a:buFont typeface="Arial"/>
                        <a:buChar char="•"/>
                      </a:pPr>
                      <a:endParaRPr lang="en-US"/>
                    </a:p>
                  </a:txBody>
                  <a:tcP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lvl="0" indent="-285750">
                        <a:buFont typeface="Arial"/>
                        <a:buChar char="•"/>
                      </a:pPr>
                      <a:endParaRPr lang="en-US" dirty="0"/>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buNone/>
                      </a:pPr>
                      <a:endParaRPr lang="en-US" sz="1800" b="0" i="0" u="none" strike="noStrike" noProof="0" dirty="0">
                        <a:latin typeface="Calibri"/>
                        <a:ea typeface="Calibri"/>
                        <a:cs typeface="Calibri"/>
                      </a:endParaRPr>
                    </a:p>
                  </a:txBody>
                  <a:tcP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BA16E7E4-F185-7F1E-BF37-B1B9E967931A}"/>
              </a:ext>
            </a:extLst>
          </p:cNvPr>
          <p:cNvGraphicFramePr>
            <a:graphicFrameLocks noGrp="1"/>
          </p:cNvGraphicFramePr>
          <p:nvPr>
            <p:extLst>
              <p:ext uri="{D42A27DB-BD31-4B8C-83A1-F6EECF244321}">
                <p14:modId xmlns:p14="http://schemas.microsoft.com/office/powerpoint/2010/main" val="2461997037"/>
              </p:ext>
            </p:extLst>
          </p:nvPr>
        </p:nvGraphicFramePr>
        <p:xfrm>
          <a:off x="1001812" y="5183606"/>
          <a:ext cx="9299375" cy="1463040"/>
        </p:xfrm>
        <a:graphic>
          <a:graphicData uri="http://schemas.openxmlformats.org/drawingml/2006/table">
            <a:tbl>
              <a:tblPr firstRow="1" bandRow="1">
                <a:tableStyleId>{2D5ABB26-0587-4C30-8999-92F81FD0307C}</a:tableStyleId>
              </a:tblPr>
              <a:tblGrid>
                <a:gridCol w="1859875">
                  <a:extLst>
                    <a:ext uri="{9D8B030D-6E8A-4147-A177-3AD203B41FA5}">
                      <a16:colId xmlns:a16="http://schemas.microsoft.com/office/drawing/2014/main" val="4167357811"/>
                    </a:ext>
                  </a:extLst>
                </a:gridCol>
                <a:gridCol w="1859875">
                  <a:extLst>
                    <a:ext uri="{9D8B030D-6E8A-4147-A177-3AD203B41FA5}">
                      <a16:colId xmlns:a16="http://schemas.microsoft.com/office/drawing/2014/main" val="402784335"/>
                    </a:ext>
                  </a:extLst>
                </a:gridCol>
                <a:gridCol w="1859875">
                  <a:extLst>
                    <a:ext uri="{9D8B030D-6E8A-4147-A177-3AD203B41FA5}">
                      <a16:colId xmlns:a16="http://schemas.microsoft.com/office/drawing/2014/main" val="1054109312"/>
                    </a:ext>
                  </a:extLst>
                </a:gridCol>
                <a:gridCol w="1859875">
                  <a:extLst>
                    <a:ext uri="{9D8B030D-6E8A-4147-A177-3AD203B41FA5}">
                      <a16:colId xmlns:a16="http://schemas.microsoft.com/office/drawing/2014/main" val="1635599141"/>
                    </a:ext>
                  </a:extLst>
                </a:gridCol>
                <a:gridCol w="1859875">
                  <a:extLst>
                    <a:ext uri="{9D8B030D-6E8A-4147-A177-3AD203B41FA5}">
                      <a16:colId xmlns:a16="http://schemas.microsoft.com/office/drawing/2014/main" val="2039323626"/>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dirty="0"/>
                        <a:t>Complete safety checklist. Secure the cart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 Engage the autonomous brake.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3. Push the manual brake pedal, activating the limit switch.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4. Record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5. Process data from recording and analyze data for ER/CR specifications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1855319"/>
                  </a:ext>
                </a:extLst>
              </a:tr>
            </a:tbl>
          </a:graphicData>
        </a:graphic>
      </p:graphicFrame>
    </p:spTree>
    <p:extLst>
      <p:ext uri="{BB962C8B-B14F-4D97-AF65-F5344CB8AC3E}">
        <p14:creationId xmlns:p14="http://schemas.microsoft.com/office/powerpoint/2010/main" val="10883262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14290-8ECC-8765-81B8-9D23E20F70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57A6790-1D0B-4787-5E1E-254AAC17243C}"/>
              </a:ext>
            </a:extLst>
          </p:cNvPr>
          <p:cNvSpPr>
            <a:spLocks noGrp="1"/>
          </p:cNvSpPr>
          <p:nvPr>
            <p:ph type="title"/>
          </p:nvPr>
        </p:nvSpPr>
        <p:spPr/>
        <p:txBody>
          <a:bodyPr/>
          <a:lstStyle/>
          <a:p>
            <a:r>
              <a:rPr lang="en-US"/>
              <a:t>Brakes – Failsafe Test</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C2A86FFA-4F27-3492-90C4-5B7E96737819}"/>
                  </a:ext>
                </a:extLst>
              </p:cNvPr>
              <p:cNvSpPr txBox="1"/>
              <p:nvPr/>
            </p:nvSpPr>
            <p:spPr>
              <a:xfrm>
                <a:off x="7337291" y="3490781"/>
                <a:ext cx="2605778"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𝑅𝑒𝑠𝑝𝑜𝑛𝑠𝑒</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𝑅</m:t>
                          </m:r>
                        </m:e>
                        <m:sub>
                          <m:r>
                            <a:rPr lang="en-US" b="0" i="1" smtClean="0">
                              <a:latin typeface="Cambria Math" panose="02040503050406030204" pitchFamily="18" charset="0"/>
                            </a:rPr>
                            <m:t>𝑡</m:t>
                          </m:r>
                        </m:sub>
                      </m:sSub>
                      <m:r>
                        <a:rPr lang="en-US" b="0" i="1" smtClean="0">
                          <a:latin typeface="Cambria Math" panose="02040503050406030204" pitchFamily="18" charset="0"/>
                        </a:rPr>
                        <m:t>=</m:t>
                      </m:r>
                      <m:r>
                        <a:rPr lang="en-US" b="0" i="1" smtClean="0">
                          <a:latin typeface="Cambria Math" panose="02040503050406030204" pitchFamily="18" charset="0"/>
                        </a:rPr>
                        <m:t>𝑠</m:t>
                      </m:r>
                    </m:oMath>
                  </m:oMathPara>
                </a14:m>
                <a:endParaRPr lang="en-US"/>
              </a:p>
            </p:txBody>
          </p:sp>
        </mc:Choice>
        <mc:Fallback>
          <p:sp>
            <p:nvSpPr>
              <p:cNvPr id="5" name="TextBox 4">
                <a:extLst>
                  <a:ext uri="{FF2B5EF4-FFF2-40B4-BE49-F238E27FC236}">
                    <a16:creationId xmlns:a16="http://schemas.microsoft.com/office/drawing/2014/main" id="{C2A86FFA-4F27-3492-90C4-5B7E96737819}"/>
                  </a:ext>
                </a:extLst>
              </p:cNvPr>
              <p:cNvSpPr txBox="1">
                <a:spLocks noRot="1" noChangeAspect="1" noMove="1" noResize="1" noEditPoints="1" noAdjustHandles="1" noChangeArrowheads="1" noChangeShapeType="1" noTextEdit="1"/>
              </p:cNvSpPr>
              <p:nvPr/>
            </p:nvSpPr>
            <p:spPr>
              <a:xfrm>
                <a:off x="7337291" y="3490781"/>
                <a:ext cx="2605778" cy="276999"/>
              </a:xfrm>
              <a:prstGeom prst="rect">
                <a:avLst/>
              </a:prstGeom>
              <a:blipFill>
                <a:blip r:embed="rId3"/>
                <a:stretch>
                  <a:fillRect l="-2810" r="-937" b="-33333"/>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C1E82E8E-53F1-B2B1-F6BB-E097ADACE186}"/>
              </a:ext>
            </a:extLst>
          </p:cNvPr>
          <p:cNvSpPr txBox="1"/>
          <p:nvPr/>
        </p:nvSpPr>
        <p:spPr>
          <a:xfrm>
            <a:off x="10915650" y="6492758"/>
            <a:ext cx="1276350" cy="307777"/>
          </a:xfrm>
          <a:prstGeom prst="rect">
            <a:avLst/>
          </a:prstGeom>
          <a:noFill/>
        </p:spPr>
        <p:txBody>
          <a:bodyPr wrap="square" rtlCol="0">
            <a:spAutoFit/>
          </a:bodyPr>
          <a:lstStyle/>
          <a:p>
            <a:pPr algn="r"/>
            <a:r>
              <a:rPr lang="en-US" sz="1400"/>
              <a:t>12</a:t>
            </a:r>
          </a:p>
        </p:txBody>
      </p:sp>
      <p:pic>
        <p:nvPicPr>
          <p:cNvPr id="6" name="Picture 5">
            <a:extLst>
              <a:ext uri="{FF2B5EF4-FFF2-40B4-BE49-F238E27FC236}">
                <a16:creationId xmlns:a16="http://schemas.microsoft.com/office/drawing/2014/main" id="{7C0D00EF-1234-1FB4-ECB8-BD2AF570C8AB}"/>
              </a:ext>
            </a:extLst>
          </p:cNvPr>
          <p:cNvPicPr>
            <a:picLocks noChangeAspect="1"/>
          </p:cNvPicPr>
          <p:nvPr/>
        </p:nvPicPr>
        <p:blipFill>
          <a:blip r:embed="rId4">
            <a:extLst>
              <a:ext uri="{28A0092B-C50C-407E-A947-70E740481C1C}">
                <a14:useLocalDpi xmlns:a14="http://schemas.microsoft.com/office/drawing/2010/main" val="0"/>
              </a:ext>
            </a:extLst>
          </a:blip>
          <a:srcRect l="19600" r="18609"/>
          <a:stretch>
            <a:fillRect/>
          </a:stretch>
        </p:blipFill>
        <p:spPr>
          <a:xfrm rot="5400000">
            <a:off x="509401" y="2189519"/>
            <a:ext cx="5212530" cy="3897311"/>
          </a:xfrm>
          <a:prstGeom prst="rect">
            <a:avLst/>
          </a:prstGeom>
        </p:spPr>
      </p:pic>
    </p:spTree>
    <p:extLst>
      <p:ext uri="{BB962C8B-B14F-4D97-AF65-F5344CB8AC3E}">
        <p14:creationId xmlns:p14="http://schemas.microsoft.com/office/powerpoint/2010/main" val="26131363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C07CE-5A4D-E669-56B5-167D330B554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681E4A-C689-78D4-131A-16CB9DEF45F8}"/>
              </a:ext>
            </a:extLst>
          </p:cNvPr>
          <p:cNvSpPr>
            <a:spLocks noGrp="1"/>
          </p:cNvSpPr>
          <p:nvPr>
            <p:ph type="title"/>
          </p:nvPr>
        </p:nvSpPr>
        <p:spPr/>
        <p:txBody>
          <a:bodyPr/>
          <a:lstStyle/>
          <a:p>
            <a:r>
              <a:rPr lang="en-US"/>
              <a:t>Brakes – Dynamic Brake Test</a:t>
            </a:r>
          </a:p>
        </p:txBody>
      </p:sp>
      <p:sp>
        <p:nvSpPr>
          <p:cNvPr id="5" name="TextBox 4">
            <a:extLst>
              <a:ext uri="{FF2B5EF4-FFF2-40B4-BE49-F238E27FC236}">
                <a16:creationId xmlns:a16="http://schemas.microsoft.com/office/drawing/2014/main" id="{96B56AFC-9D75-11A5-DFDB-DD11537C56D5}"/>
              </a:ext>
            </a:extLst>
          </p:cNvPr>
          <p:cNvSpPr txBox="1"/>
          <p:nvPr/>
        </p:nvSpPr>
        <p:spPr>
          <a:xfrm>
            <a:off x="10915650" y="6492758"/>
            <a:ext cx="1276350" cy="307777"/>
          </a:xfrm>
          <a:prstGeom prst="rect">
            <a:avLst/>
          </a:prstGeom>
          <a:noFill/>
        </p:spPr>
        <p:txBody>
          <a:bodyPr wrap="square" rtlCol="0">
            <a:spAutoFit/>
          </a:bodyPr>
          <a:lstStyle/>
          <a:p>
            <a:pPr algn="r"/>
            <a:r>
              <a:rPr lang="en-US" sz="1400"/>
              <a:t>9</a:t>
            </a:r>
          </a:p>
        </p:txBody>
      </p:sp>
      <p:sp>
        <p:nvSpPr>
          <p:cNvPr id="4" name="Content Placeholder 1">
            <a:extLst>
              <a:ext uri="{FF2B5EF4-FFF2-40B4-BE49-F238E27FC236}">
                <a16:creationId xmlns:a16="http://schemas.microsoft.com/office/drawing/2014/main" id="{92F35E1A-3DFC-4BC8-4361-E2F4275B434E}"/>
              </a:ext>
            </a:extLst>
          </p:cNvPr>
          <p:cNvSpPr>
            <a:spLocks noGrp="1"/>
          </p:cNvSpPr>
          <p:nvPr>
            <p:ph idx="1"/>
          </p:nvPr>
        </p:nvSpPr>
        <p:spPr>
          <a:xfrm>
            <a:off x="165100" y="1625600"/>
            <a:ext cx="10972800" cy="4419600"/>
          </a:xfrm>
        </p:spPr>
        <p:txBody>
          <a:bodyPr vert="horz" lIns="91440" tIns="45720" rIns="91440" bIns="45720" rtlCol="0" anchor="t">
            <a:normAutofit/>
          </a:bodyPr>
          <a:lstStyle/>
          <a:p>
            <a:r>
              <a:rPr lang="en-US" sz="2400" dirty="0">
                <a:latin typeface="Arial"/>
                <a:cs typeface="Arial"/>
              </a:rPr>
              <a:t>The purpose of this test is to find the time needed to stop from maximum throttle and the distance traveled from the start of actuation.</a:t>
            </a:r>
            <a:endParaRPr lang="en-US" sz="2000" dirty="0">
              <a:solidFill>
                <a:srgbClr val="003366"/>
              </a:solidFill>
            </a:endParaRPr>
          </a:p>
          <a:p>
            <a:endParaRPr lang="en-US" sz="2400" dirty="0"/>
          </a:p>
        </p:txBody>
      </p:sp>
      <p:graphicFrame>
        <p:nvGraphicFramePr>
          <p:cNvPr id="6" name="Table 5">
            <a:extLst>
              <a:ext uri="{FF2B5EF4-FFF2-40B4-BE49-F238E27FC236}">
                <a16:creationId xmlns:a16="http://schemas.microsoft.com/office/drawing/2014/main" id="{3A0ADC2B-A96D-0B90-E35F-BA5AC65286D0}"/>
              </a:ext>
            </a:extLst>
          </p:cNvPr>
          <p:cNvGraphicFramePr>
            <a:graphicFrameLocks noGrp="1"/>
          </p:cNvGraphicFramePr>
          <p:nvPr>
            <p:extLst>
              <p:ext uri="{D42A27DB-BD31-4B8C-83A1-F6EECF244321}">
                <p14:modId xmlns:p14="http://schemas.microsoft.com/office/powerpoint/2010/main" val="2500386514"/>
              </p:ext>
            </p:extLst>
          </p:nvPr>
        </p:nvGraphicFramePr>
        <p:xfrm>
          <a:off x="64524" y="2709327"/>
          <a:ext cx="12062952" cy="2605513"/>
        </p:xfrm>
        <a:graphic>
          <a:graphicData uri="http://schemas.openxmlformats.org/drawingml/2006/table">
            <a:tbl>
              <a:tblPr firstRow="1" bandRow="1">
                <a:tableStyleId>{2D5ABB26-0587-4C30-8999-92F81FD0307C}</a:tableStyleId>
              </a:tblPr>
              <a:tblGrid>
                <a:gridCol w="3591181">
                  <a:extLst>
                    <a:ext uri="{9D8B030D-6E8A-4147-A177-3AD203B41FA5}">
                      <a16:colId xmlns:a16="http://schemas.microsoft.com/office/drawing/2014/main" val="2277580084"/>
                    </a:ext>
                  </a:extLst>
                </a:gridCol>
                <a:gridCol w="4147236">
                  <a:extLst>
                    <a:ext uri="{9D8B030D-6E8A-4147-A177-3AD203B41FA5}">
                      <a16:colId xmlns:a16="http://schemas.microsoft.com/office/drawing/2014/main" val="1847304800"/>
                    </a:ext>
                  </a:extLst>
                </a:gridCol>
                <a:gridCol w="4324535">
                  <a:extLst>
                    <a:ext uri="{9D8B030D-6E8A-4147-A177-3AD203B41FA5}">
                      <a16:colId xmlns:a16="http://schemas.microsoft.com/office/drawing/2014/main" val="3019155537"/>
                    </a:ext>
                  </a:extLst>
                </a:gridCol>
              </a:tblGrid>
              <a:tr h="332481">
                <a:tc>
                  <a:txBody>
                    <a:bodyPr/>
                    <a:lstStyle/>
                    <a:p>
                      <a:r>
                        <a:rPr lang="en-US" b="1"/>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Isolated for measurement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b="1"/>
                        <a:t>Variables to be Calculated from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7451388"/>
                  </a:ext>
                </a:extLst>
              </a:tr>
              <a:tr h="1873993">
                <a:tc>
                  <a:txBody>
                    <a:bodyPr/>
                    <a:lstStyle/>
                    <a:p>
                      <a:pPr marL="171450" indent="-171450" algn="l" fontAlgn="t">
                        <a:buFont typeface="Arial" panose="020B0604020202020204" pitchFamily="34" charset="0"/>
                        <a:buChar char="•"/>
                      </a:pPr>
                      <a:r>
                        <a:rPr lang="en-US" sz="1800" u="none" strike="noStrike">
                          <a:effectLst/>
                        </a:rPr>
                        <a:t>Battery</a:t>
                      </a:r>
                    </a:p>
                    <a:p>
                      <a:pPr marL="171450" indent="-171450" algn="l" fontAlgn="t">
                        <a:buFont typeface="Arial" panose="020B0604020202020204" pitchFamily="34" charset="0"/>
                        <a:buChar char="•"/>
                      </a:pPr>
                      <a:r>
                        <a:rPr lang="en-US" sz="1800" u="none" strike="noStrike">
                          <a:effectLst/>
                        </a:rPr>
                        <a:t>Motor</a:t>
                      </a:r>
                    </a:p>
                    <a:p>
                      <a:pPr marL="171450" indent="-171450" algn="l" fontAlgn="t">
                        <a:buFont typeface="Arial" panose="020B0604020202020204" pitchFamily="34" charset="0"/>
                        <a:buChar char="•"/>
                      </a:pPr>
                      <a:r>
                        <a:rPr lang="en-US" sz="1800" u="none" strike="noStrike">
                          <a:effectLst/>
                        </a:rPr>
                        <a:t>PPE</a:t>
                      </a:r>
                    </a:p>
                    <a:p>
                      <a:pPr marL="171450" indent="-171450" algn="l" fontAlgn="t">
                        <a:buFont typeface="Arial" panose="020B0604020202020204" pitchFamily="34" charset="0"/>
                        <a:buChar char="•"/>
                      </a:pPr>
                      <a:r>
                        <a:rPr lang="en-US" sz="1800" u="none" strike="noStrike">
                          <a:effectLst/>
                        </a:rPr>
                        <a:t>Brake Caliper</a:t>
                      </a:r>
                    </a:p>
                    <a:p>
                      <a:pPr marL="171450" indent="-171450" algn="l" defTabSz="914400" rtl="0" eaLnBrk="1" fontAlgn="t" latinLnBrk="0" hangingPunct="1">
                        <a:buFont typeface="Arial" panose="020B0604020202020204" pitchFamily="34" charset="0"/>
                        <a:buChar char="•"/>
                      </a:pPr>
                      <a:r>
                        <a:rPr lang="en-US" sz="1800" u="none" strike="noStrike" kern="1200">
                          <a:solidFill>
                            <a:schemeClr val="tx1"/>
                          </a:solidFill>
                          <a:effectLst/>
                          <a:latin typeface="+mn-lt"/>
                          <a:ea typeface="+mn-ea"/>
                          <a:cs typeface="+mn-cs"/>
                        </a:rPr>
                        <a:t>Stopwatch</a:t>
                      </a:r>
                    </a:p>
                    <a:p>
                      <a:pPr marL="171450" indent="-171450" algn="l" defTabSz="914400" rtl="0" eaLnBrk="1" fontAlgn="t" latinLnBrk="0" hangingPunct="1">
                        <a:buFont typeface="Arial" panose="020B0604020202020204" pitchFamily="34" charset="0"/>
                        <a:buChar char="•"/>
                      </a:pPr>
                      <a:r>
                        <a:rPr lang="en-US" sz="1800" u="none" strike="noStrike" kern="1200">
                          <a:solidFill>
                            <a:schemeClr val="tx1"/>
                          </a:solidFill>
                          <a:effectLst/>
                          <a:latin typeface="+mn-lt"/>
                          <a:ea typeface="+mn-ea"/>
                          <a:cs typeface="+mn-cs"/>
                        </a:rPr>
                        <a:t>Chalk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dirty="0"/>
                        <a:t>Distance Traveled</a:t>
                      </a:r>
                    </a:p>
                    <a:p>
                      <a:pPr marL="285750" indent="-285750">
                        <a:buFont typeface="Arial"/>
                        <a:buChar char="•"/>
                      </a:pPr>
                      <a:r>
                        <a:rPr lang="en-US" dirty="0"/>
                        <a:t>Time needed to reach 0mph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a:buChar char="•"/>
                      </a:pPr>
                      <a:r>
                        <a:rPr lang="en-US" sz="1800" b="0" i="0" u="none" strike="noStrike" noProof="0">
                          <a:latin typeface="Calibri"/>
                          <a:ea typeface="Calibri"/>
                          <a:cs typeface="Calibri"/>
                        </a:rPr>
                        <a:t>Brake efficiency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4830495"/>
                  </a:ext>
                </a:extLst>
              </a:tr>
              <a:tr h="332481">
                <a:tc>
                  <a:txBody>
                    <a:bodyPr/>
                    <a:lstStyle/>
                    <a:p>
                      <a:pPr marL="285750" lvl="0" indent="-285750">
                        <a:buFont typeface="Arial"/>
                        <a:buChar char="•"/>
                      </a:pPr>
                      <a:endParaRPr lang="en-US"/>
                    </a:p>
                  </a:txBody>
                  <a:tcPr>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lvl="0" indent="-285750">
                        <a:buFont typeface="Arial"/>
                        <a:buChar char="•"/>
                      </a:pPr>
                      <a:endParaRPr lang="en-US"/>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buNone/>
                      </a:pPr>
                      <a:endParaRPr lang="en-US" sz="1800" b="0" i="0" u="none" strike="noStrike" noProof="0" dirty="0">
                        <a:latin typeface="Calibri"/>
                        <a:ea typeface="Calibri"/>
                        <a:cs typeface="Calibri"/>
                      </a:endParaRPr>
                    </a:p>
                  </a:txBody>
                  <a:tcPr>
                    <a:lnL>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68783386"/>
                  </a:ext>
                </a:extLst>
              </a:tr>
            </a:tbl>
          </a:graphicData>
        </a:graphic>
      </p:graphicFrame>
      <p:graphicFrame>
        <p:nvGraphicFramePr>
          <p:cNvPr id="7" name="Table 6">
            <a:extLst>
              <a:ext uri="{FF2B5EF4-FFF2-40B4-BE49-F238E27FC236}">
                <a16:creationId xmlns:a16="http://schemas.microsoft.com/office/drawing/2014/main" id="{39FAB1FC-B44D-E4E9-268F-1D85939A1B96}"/>
              </a:ext>
            </a:extLst>
          </p:cNvPr>
          <p:cNvGraphicFramePr>
            <a:graphicFrameLocks noGrp="1"/>
          </p:cNvGraphicFramePr>
          <p:nvPr>
            <p:extLst>
              <p:ext uri="{D42A27DB-BD31-4B8C-83A1-F6EECF244321}">
                <p14:modId xmlns:p14="http://schemas.microsoft.com/office/powerpoint/2010/main" val="1842370644"/>
              </p:ext>
            </p:extLst>
          </p:nvPr>
        </p:nvGraphicFramePr>
        <p:xfrm>
          <a:off x="656348" y="5183606"/>
          <a:ext cx="10007910" cy="1463040"/>
        </p:xfrm>
        <a:graphic>
          <a:graphicData uri="http://schemas.openxmlformats.org/drawingml/2006/table">
            <a:tbl>
              <a:tblPr firstRow="1" bandRow="1">
                <a:tableStyleId>{2D5ABB26-0587-4C30-8999-92F81FD0307C}</a:tableStyleId>
              </a:tblPr>
              <a:tblGrid>
                <a:gridCol w="2001582">
                  <a:extLst>
                    <a:ext uri="{9D8B030D-6E8A-4147-A177-3AD203B41FA5}">
                      <a16:colId xmlns:a16="http://schemas.microsoft.com/office/drawing/2014/main" val="4167357811"/>
                    </a:ext>
                  </a:extLst>
                </a:gridCol>
                <a:gridCol w="2001582">
                  <a:extLst>
                    <a:ext uri="{9D8B030D-6E8A-4147-A177-3AD203B41FA5}">
                      <a16:colId xmlns:a16="http://schemas.microsoft.com/office/drawing/2014/main" val="402784335"/>
                    </a:ext>
                  </a:extLst>
                </a:gridCol>
                <a:gridCol w="2001582">
                  <a:extLst>
                    <a:ext uri="{9D8B030D-6E8A-4147-A177-3AD203B41FA5}">
                      <a16:colId xmlns:a16="http://schemas.microsoft.com/office/drawing/2014/main" val="1054109312"/>
                    </a:ext>
                  </a:extLst>
                </a:gridCol>
                <a:gridCol w="2001582">
                  <a:extLst>
                    <a:ext uri="{9D8B030D-6E8A-4147-A177-3AD203B41FA5}">
                      <a16:colId xmlns:a16="http://schemas.microsoft.com/office/drawing/2014/main" val="1635599141"/>
                    </a:ext>
                  </a:extLst>
                </a:gridCol>
                <a:gridCol w="2001582">
                  <a:extLst>
                    <a:ext uri="{9D8B030D-6E8A-4147-A177-3AD203B41FA5}">
                      <a16:colId xmlns:a16="http://schemas.microsoft.com/office/drawing/2014/main" val="2039323626"/>
                    </a:ext>
                  </a:extLst>
                </a:gridCol>
              </a:tblGrid>
              <a:tr h="1019432">
                <a:tc>
                  <a: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dirty="0"/>
                        <a:t>Complete safety checklist. Secure the cart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 Make chalk lines every 22 feet and place kart down perpendicular to the lines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3. Reach maximum throttle speed and autonomously brake the kart.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4. Record the test and distance once braking starts.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5. Process data from recording and analyze data for ER/CR specifications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1855319"/>
                  </a:ext>
                </a:extLst>
              </a:tr>
            </a:tbl>
          </a:graphicData>
        </a:graphic>
      </p:graphicFrame>
    </p:spTree>
    <p:extLst>
      <p:ext uri="{BB962C8B-B14F-4D97-AF65-F5344CB8AC3E}">
        <p14:creationId xmlns:p14="http://schemas.microsoft.com/office/powerpoint/2010/main" val="18473186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D269C-4EF1-A4DF-645F-00609BCEC9F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84AB156-EFCD-FC27-621F-1614D514F3BE}"/>
              </a:ext>
            </a:extLst>
          </p:cNvPr>
          <p:cNvSpPr>
            <a:spLocks noGrp="1"/>
          </p:cNvSpPr>
          <p:nvPr>
            <p:ph type="title"/>
          </p:nvPr>
        </p:nvSpPr>
        <p:spPr/>
        <p:txBody>
          <a:bodyPr>
            <a:normAutofit fontScale="90000"/>
          </a:bodyPr>
          <a:lstStyle/>
          <a:p>
            <a:r>
              <a:rPr lang="en-US"/>
              <a:t>Brakes – Dynamic Brake Test Demo</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9AD8C454-8DF1-F72B-C6E4-E1000A6A3A0E}"/>
                  </a:ext>
                </a:extLst>
              </p:cNvPr>
              <p:cNvSpPr txBox="1"/>
              <p:nvPr/>
            </p:nvSpPr>
            <p:spPr>
              <a:xfrm>
                <a:off x="8178763" y="3260779"/>
                <a:ext cx="2349041" cy="47442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𝐾𝑎𝑟𝑡</m:t>
                      </m:r>
                      <m:r>
                        <a:rPr lang="en-US" b="0" i="1" smtClean="0">
                          <a:latin typeface="Cambria Math" panose="02040503050406030204" pitchFamily="18" charset="0"/>
                        </a:rPr>
                        <m:t> </m:t>
                      </m:r>
                      <m:r>
                        <a:rPr lang="en-US" b="0" i="1" smtClean="0">
                          <a:latin typeface="Cambria Math" panose="02040503050406030204" pitchFamily="18" charset="0"/>
                        </a:rPr>
                        <m:t>𝑆𝑝𝑒𝑒𝑑</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𝑉</m:t>
                          </m:r>
                        </m:e>
                        <m:sub>
                          <m:r>
                            <a:rPr lang="en-US" b="0" i="1" smtClean="0">
                              <a:latin typeface="Cambria Math" panose="02040503050406030204" pitchFamily="18" charset="0"/>
                            </a:rPr>
                            <m:t>𝑘</m:t>
                          </m:r>
                        </m:sub>
                      </m:sSub>
                      <m:r>
                        <a:rPr lang="en-US" b="0" i="1" smtClean="0">
                          <a:latin typeface="Cambria Math" panose="02040503050406030204" pitchFamily="18" charset="0"/>
                        </a:rPr>
                        <m:t>=</m:t>
                      </m:r>
                      <m:f>
                        <m:fPr>
                          <m:ctrlPr>
                            <a:rPr lang="en-US" b="0" i="1" smtClean="0">
                              <a:latin typeface="Cambria Math" panose="02040503050406030204" pitchFamily="18" charset="0"/>
                            </a:rPr>
                          </m:ctrlPr>
                        </m:fPr>
                        <m:num>
                          <m:r>
                            <a:rPr lang="en-US" b="0" i="1" smtClean="0">
                              <a:latin typeface="Cambria Math" panose="02040503050406030204" pitchFamily="18" charset="0"/>
                            </a:rPr>
                            <m:t>𝑚</m:t>
                          </m:r>
                        </m:num>
                        <m:den>
                          <m:r>
                            <a:rPr lang="en-US" b="0" i="1" smtClean="0">
                              <a:latin typeface="Cambria Math" panose="02040503050406030204" pitchFamily="18" charset="0"/>
                            </a:rPr>
                            <m:t>𝑠</m:t>
                          </m:r>
                        </m:den>
                      </m:f>
                    </m:oMath>
                  </m:oMathPara>
                </a14:m>
                <a:endParaRPr lang="en-US"/>
              </a:p>
            </p:txBody>
          </p:sp>
        </mc:Choice>
        <mc:Fallback>
          <p:sp>
            <p:nvSpPr>
              <p:cNvPr id="5" name="TextBox 4">
                <a:extLst>
                  <a:ext uri="{FF2B5EF4-FFF2-40B4-BE49-F238E27FC236}">
                    <a16:creationId xmlns:a16="http://schemas.microsoft.com/office/drawing/2014/main" id="{9AD8C454-8DF1-F72B-C6E4-E1000A6A3A0E}"/>
                  </a:ext>
                </a:extLst>
              </p:cNvPr>
              <p:cNvSpPr txBox="1">
                <a:spLocks noRot="1" noChangeAspect="1" noMove="1" noResize="1" noEditPoints="1" noAdjustHandles="1" noChangeArrowheads="1" noChangeShapeType="1" noTextEdit="1"/>
              </p:cNvSpPr>
              <p:nvPr/>
            </p:nvSpPr>
            <p:spPr>
              <a:xfrm>
                <a:off x="8178763" y="3260779"/>
                <a:ext cx="2349041" cy="4744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479DEAFB-5E49-D85F-752F-CE929CFDA1F4}"/>
                  </a:ext>
                </a:extLst>
              </p:cNvPr>
              <p:cNvSpPr txBox="1"/>
              <p:nvPr/>
            </p:nvSpPr>
            <p:spPr>
              <a:xfrm>
                <a:off x="8112141" y="3894941"/>
                <a:ext cx="2530949"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𝑇𝑖𝑚𝑒</m:t>
                      </m:r>
                      <m:r>
                        <a:rPr lang="en-US" b="0" i="1" smtClean="0">
                          <a:latin typeface="Cambria Math" panose="02040503050406030204" pitchFamily="18" charset="0"/>
                        </a:rPr>
                        <m:t> </m:t>
                      </m:r>
                      <m:r>
                        <a:rPr lang="en-US" b="0" i="1" smtClean="0">
                          <a:latin typeface="Cambria Math" panose="02040503050406030204" pitchFamily="18" charset="0"/>
                        </a:rPr>
                        <m:t>𝑡𝑜</m:t>
                      </m:r>
                      <m:r>
                        <a:rPr lang="en-US" b="0" i="1" smtClean="0">
                          <a:latin typeface="Cambria Math" panose="02040503050406030204" pitchFamily="18" charset="0"/>
                        </a:rPr>
                        <m:t> </m:t>
                      </m:r>
                      <m:r>
                        <a:rPr lang="en-US" b="0" i="1" smtClean="0">
                          <a:latin typeface="Cambria Math" panose="02040503050406030204" pitchFamily="18" charset="0"/>
                        </a:rPr>
                        <m:t>𝐵𝑟𝑎𝑘𝑒</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𝐵</m:t>
                          </m:r>
                        </m:e>
                        <m:sub>
                          <m:r>
                            <a:rPr lang="en-US" b="0" i="1" smtClean="0">
                              <a:latin typeface="Cambria Math" panose="02040503050406030204" pitchFamily="18" charset="0"/>
                            </a:rPr>
                            <m:t>𝑡</m:t>
                          </m:r>
                        </m:sub>
                      </m:sSub>
                      <m:r>
                        <a:rPr lang="en-US" b="0" i="1" smtClean="0">
                          <a:latin typeface="Cambria Math" panose="02040503050406030204" pitchFamily="18" charset="0"/>
                        </a:rPr>
                        <m:t>=</m:t>
                      </m:r>
                      <m:r>
                        <a:rPr lang="en-US" b="0" i="1" smtClean="0">
                          <a:latin typeface="Cambria Math" panose="02040503050406030204" pitchFamily="18" charset="0"/>
                        </a:rPr>
                        <m:t>𝑠</m:t>
                      </m:r>
                    </m:oMath>
                  </m:oMathPara>
                </a14:m>
                <a:endParaRPr lang="en-US"/>
              </a:p>
            </p:txBody>
          </p:sp>
        </mc:Choice>
        <mc:Fallback>
          <p:sp>
            <p:nvSpPr>
              <p:cNvPr id="8" name="TextBox 7">
                <a:extLst>
                  <a:ext uri="{FF2B5EF4-FFF2-40B4-BE49-F238E27FC236}">
                    <a16:creationId xmlns:a16="http://schemas.microsoft.com/office/drawing/2014/main" id="{479DEAFB-5E49-D85F-752F-CE929CFDA1F4}"/>
                  </a:ext>
                </a:extLst>
              </p:cNvPr>
              <p:cNvSpPr txBox="1">
                <a:spLocks noRot="1" noChangeAspect="1" noMove="1" noResize="1" noEditPoints="1" noAdjustHandles="1" noChangeArrowheads="1" noChangeShapeType="1" noTextEdit="1"/>
              </p:cNvSpPr>
              <p:nvPr/>
            </p:nvSpPr>
            <p:spPr>
              <a:xfrm>
                <a:off x="8112141" y="3894941"/>
                <a:ext cx="2530949" cy="276999"/>
              </a:xfrm>
              <a:prstGeom prst="rect">
                <a:avLst/>
              </a:prstGeom>
              <a:blipFill>
                <a:blip r:embed="rId4"/>
                <a:stretch>
                  <a:fillRect l="-1928" r="-964" b="-13333"/>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06367E93-9150-F9B8-1C7A-CAE353417652}"/>
                  </a:ext>
                </a:extLst>
              </p:cNvPr>
              <p:cNvSpPr txBox="1"/>
              <p:nvPr/>
            </p:nvSpPr>
            <p:spPr>
              <a:xfrm>
                <a:off x="7875223" y="4413553"/>
                <a:ext cx="2653099" cy="24622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1600" b="0" i="1" smtClean="0">
                          <a:latin typeface="Cambria Math" panose="02040503050406030204" pitchFamily="18" charset="0"/>
                        </a:rPr>
                        <m:t>𝐷𝑖𝑠𝑡𝑎𝑛𝑐𝑒</m:t>
                      </m:r>
                      <m:r>
                        <a:rPr lang="en-US" sz="1600" b="0" i="1" smtClean="0">
                          <a:latin typeface="Cambria Math" panose="02040503050406030204" pitchFamily="18" charset="0"/>
                        </a:rPr>
                        <m:t> </m:t>
                      </m:r>
                      <m:r>
                        <a:rPr lang="en-US" sz="1600" b="0" i="1" smtClean="0">
                          <a:latin typeface="Cambria Math" panose="02040503050406030204" pitchFamily="18" charset="0"/>
                        </a:rPr>
                        <m:t>𝑇𝑟𝑎𝑣𝑒𝑙𝑒𝑑</m:t>
                      </m:r>
                      <m:r>
                        <a:rPr lang="en-US" sz="1600" b="0" i="1" smtClean="0">
                          <a:latin typeface="Cambria Math" panose="02040503050406030204" pitchFamily="18" charset="0"/>
                        </a:rPr>
                        <m:t>=</m:t>
                      </m:r>
                      <m:r>
                        <a:rPr lang="en-US" sz="1600" b="0" i="1" smtClean="0">
                          <a:latin typeface="Cambria Math" panose="02040503050406030204" pitchFamily="18" charset="0"/>
                        </a:rPr>
                        <m:t>𝐷</m:t>
                      </m:r>
                      <m:r>
                        <a:rPr lang="en-US" sz="1600" b="0" i="1" smtClean="0">
                          <a:latin typeface="Cambria Math" panose="02040503050406030204" pitchFamily="18" charset="0"/>
                        </a:rPr>
                        <m:t>= </m:t>
                      </m:r>
                      <m:r>
                        <a:rPr lang="en-US" sz="1600" b="0" i="1" smtClean="0">
                          <a:latin typeface="Cambria Math" panose="02040503050406030204" pitchFamily="18" charset="0"/>
                        </a:rPr>
                        <m:t>𝑚</m:t>
                      </m:r>
                    </m:oMath>
                  </m:oMathPara>
                </a14:m>
                <a:endParaRPr lang="en-US" sz="1600"/>
              </a:p>
            </p:txBody>
          </p:sp>
        </mc:Choice>
        <mc:Fallback>
          <p:sp>
            <p:nvSpPr>
              <p:cNvPr id="10" name="TextBox 9">
                <a:extLst>
                  <a:ext uri="{FF2B5EF4-FFF2-40B4-BE49-F238E27FC236}">
                    <a16:creationId xmlns:a16="http://schemas.microsoft.com/office/drawing/2014/main" id="{06367E93-9150-F9B8-1C7A-CAE353417652}"/>
                  </a:ext>
                </a:extLst>
              </p:cNvPr>
              <p:cNvSpPr txBox="1">
                <a:spLocks noRot="1" noChangeAspect="1" noMove="1" noResize="1" noEditPoints="1" noAdjustHandles="1" noChangeArrowheads="1" noChangeShapeType="1" noTextEdit="1"/>
              </p:cNvSpPr>
              <p:nvPr/>
            </p:nvSpPr>
            <p:spPr>
              <a:xfrm>
                <a:off x="7875223" y="4413553"/>
                <a:ext cx="2653099" cy="246221"/>
              </a:xfrm>
              <a:prstGeom prst="rect">
                <a:avLst/>
              </a:prstGeom>
              <a:blipFill>
                <a:blip r:embed="rId5"/>
                <a:stretch>
                  <a:fillRect l="-1379" r="-460" b="-7500"/>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57BDA5F5-ED29-2723-7A5E-F465C783DBAB}"/>
              </a:ext>
            </a:extLst>
          </p:cNvPr>
          <p:cNvSpPr txBox="1"/>
          <p:nvPr/>
        </p:nvSpPr>
        <p:spPr>
          <a:xfrm>
            <a:off x="10915650" y="6492758"/>
            <a:ext cx="1276350" cy="307777"/>
          </a:xfrm>
          <a:prstGeom prst="rect">
            <a:avLst/>
          </a:prstGeom>
          <a:noFill/>
        </p:spPr>
        <p:txBody>
          <a:bodyPr wrap="square" rtlCol="0">
            <a:spAutoFit/>
          </a:bodyPr>
          <a:lstStyle/>
          <a:p>
            <a:pPr algn="r"/>
            <a:r>
              <a:rPr lang="en-US" sz="1400"/>
              <a:t>12</a:t>
            </a:r>
          </a:p>
        </p:txBody>
      </p:sp>
    </p:spTree>
    <p:extLst>
      <p:ext uri="{BB962C8B-B14F-4D97-AF65-F5344CB8AC3E}">
        <p14:creationId xmlns:p14="http://schemas.microsoft.com/office/powerpoint/2010/main" val="3773417126"/>
      </p:ext>
    </p:extLst>
  </p:cSld>
  <p:clrMapOvr>
    <a:masterClrMapping/>
  </p:clrMapOvr>
</p:sld>
</file>

<file path=ppt/theme/theme1.xml><?xml version="1.0" encoding="utf-8"?>
<a:theme xmlns:a="http://schemas.openxmlformats.org/drawingml/2006/main" name="NAU">
  <a:themeElements>
    <a:clrScheme name="Custom 1">
      <a:dk1>
        <a:srgbClr val="003366"/>
      </a:dk1>
      <a:lt1>
        <a:sysClr val="window" lastClr="FFFFFF"/>
      </a:lt1>
      <a:dk2>
        <a:srgbClr val="B1541D"/>
      </a:dk2>
      <a:lt2>
        <a:srgbClr val="C3B8B2"/>
      </a:lt2>
      <a:accent1>
        <a:srgbClr val="F47722"/>
      </a:accent1>
      <a:accent2>
        <a:srgbClr val="FBB040"/>
      </a:accent2>
      <a:accent3>
        <a:srgbClr val="0066B3"/>
      </a:accent3>
      <a:accent4>
        <a:srgbClr val="009DDC"/>
      </a:accent4>
      <a:accent5>
        <a:srgbClr val="00ACA5"/>
      </a:accent5>
      <a:accent6>
        <a:srgbClr val="FFD200"/>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U" id="{BF2E3EBB-BB0C-6A49-B521-29B51BC542F5}" vid="{8DAA8570-03EC-C842-97E7-D281E49604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c8b004e-5918-49b5-b3db-6b313e42023c">
      <Terms xmlns="http://schemas.microsoft.com/office/infopath/2007/PartnerControls"/>
    </lcf76f155ced4ddcb4097134ff3c332f>
    <TaxCatchAll xmlns="d617e0af-b725-47cf-9547-fd9a6444e8f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3113CCB7913D48A2255285FD7D9585" ma:contentTypeVersion="13" ma:contentTypeDescription="Create a new document." ma:contentTypeScope="" ma:versionID="6049c3df80bd7597a66a3b91d7ef9412">
  <xsd:schema xmlns:xsd="http://www.w3.org/2001/XMLSchema" xmlns:xs="http://www.w3.org/2001/XMLSchema" xmlns:p="http://schemas.microsoft.com/office/2006/metadata/properties" xmlns:ns2="bc8b004e-5918-49b5-b3db-6b313e42023c" xmlns:ns3="d617e0af-b725-47cf-9547-fd9a6444e8ff" targetNamespace="http://schemas.microsoft.com/office/2006/metadata/properties" ma:root="true" ma:fieldsID="9d52e01ad8b72257c4a6419dabb942aa" ns2:_="" ns3:_="">
    <xsd:import namespace="bc8b004e-5918-49b5-b3db-6b313e42023c"/>
    <xsd:import namespace="d617e0af-b725-47cf-9547-fd9a6444e8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8b004e-5918-49b5-b3db-6b313e4202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ab86591-d70f-4a96-900c-bfbe5e6a3186"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17e0af-b725-47cf-9547-fd9a6444e8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a092507b-3b0c-42df-8f10-61dda2845941}" ma:internalName="TaxCatchAll" ma:showField="CatchAllData" ma:web="d617e0af-b725-47cf-9547-fd9a6444e8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FBFE1C-3208-4824-973E-0C00FCF1C070}">
  <ds:schemaRefs>
    <ds:schemaRef ds:uri="http://www.w3.org/XML/1998/namespace"/>
    <ds:schemaRef ds:uri="http://purl.org/dc/terms/"/>
    <ds:schemaRef ds:uri="http://schemas.microsoft.com/office/2006/metadata/properties"/>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infopath/2007/PartnerControls"/>
    <ds:schemaRef ds:uri="d617e0af-b725-47cf-9547-fd9a6444e8ff"/>
    <ds:schemaRef ds:uri="bc8b004e-5918-49b5-b3db-6b313e42023c"/>
  </ds:schemaRefs>
</ds:datastoreItem>
</file>

<file path=customXml/itemProps2.xml><?xml version="1.0" encoding="utf-8"?>
<ds:datastoreItem xmlns:ds="http://schemas.openxmlformats.org/officeDocument/2006/customXml" ds:itemID="{9A12128F-9BE6-464E-89D9-39FF9F353D3B}">
  <ds:schemaRefs>
    <ds:schemaRef ds:uri="http://schemas.microsoft.com/sharepoint/v3/contenttype/forms"/>
  </ds:schemaRefs>
</ds:datastoreItem>
</file>

<file path=customXml/itemProps3.xml><?xml version="1.0" encoding="utf-8"?>
<ds:datastoreItem xmlns:ds="http://schemas.openxmlformats.org/officeDocument/2006/customXml" ds:itemID="{B5C4452C-AD57-4289-B02F-CA1573B6B6E8}">
  <ds:schemaRefs>
    <ds:schemaRef ds:uri="bc8b004e-5918-49b5-b3db-6b313e42023c"/>
    <ds:schemaRef ds:uri="d617e0af-b725-47cf-9547-fd9a6444e8f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3613</Words>
  <Application>Microsoft Office PowerPoint</Application>
  <PresentationFormat>Widescreen</PresentationFormat>
  <Paragraphs>794</Paragraphs>
  <Slides>37</Slides>
  <Notes>8</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Aptos</vt:lpstr>
      <vt:lpstr>Arial</vt:lpstr>
      <vt:lpstr>Arial MT Black</vt:lpstr>
      <vt:lpstr>Calibri</vt:lpstr>
      <vt:lpstr>Cambria Math</vt:lpstr>
      <vt:lpstr>Symbol</vt:lpstr>
      <vt:lpstr>Times New Roman</vt:lpstr>
      <vt:lpstr>NAU</vt:lpstr>
      <vt:lpstr>Final Testing Results  Boeing Autonomous</vt:lpstr>
      <vt:lpstr>Design Requirements Summary</vt:lpstr>
      <vt:lpstr>All Systems</vt:lpstr>
      <vt:lpstr>Top Level Testing Summary</vt:lpstr>
      <vt:lpstr>Steering</vt:lpstr>
      <vt:lpstr>Throttle</vt:lpstr>
      <vt:lpstr>Detailed Testing Plans</vt:lpstr>
      <vt:lpstr>Steering – Time Test 1</vt:lpstr>
      <vt:lpstr>Steering – Time Test 1 Demo</vt:lpstr>
      <vt:lpstr>Steering – Time Test 2</vt:lpstr>
      <vt:lpstr>Steering – Time Test 2 Demo</vt:lpstr>
      <vt:lpstr>Steering – Time Test 2 Demo</vt:lpstr>
      <vt:lpstr>Throttle Previous Tests</vt:lpstr>
      <vt:lpstr>Throttle Test 3</vt:lpstr>
      <vt:lpstr>Throttle Test 3 Demo</vt:lpstr>
      <vt:lpstr>Throttle Test 4</vt:lpstr>
      <vt:lpstr>Throttle Test 4 Demo</vt:lpstr>
      <vt:lpstr>Specification Sheet Preparation</vt:lpstr>
      <vt:lpstr>Steering</vt:lpstr>
      <vt:lpstr>Throttle</vt:lpstr>
      <vt:lpstr>QFD</vt:lpstr>
      <vt:lpstr>Steering</vt:lpstr>
      <vt:lpstr>Throttle</vt:lpstr>
      <vt:lpstr>Thank you!</vt:lpstr>
      <vt:lpstr>Brakes</vt:lpstr>
      <vt:lpstr>Brakes</vt:lpstr>
      <vt:lpstr>Brakes</vt:lpstr>
      <vt:lpstr>Brakes – Motor Test </vt:lpstr>
      <vt:lpstr>Brakes Motor Test Demo</vt:lpstr>
      <vt:lpstr>Brakes – Static Brake Test </vt:lpstr>
      <vt:lpstr>Brakes – Static Brake Test Demo</vt:lpstr>
      <vt:lpstr>Brakes – Stress Test</vt:lpstr>
      <vt:lpstr>Brakes – Stress Test</vt:lpstr>
      <vt:lpstr>Brakes – Failsafe Test</vt:lpstr>
      <vt:lpstr>Brakes – Failsafe Test</vt:lpstr>
      <vt:lpstr>Brakes – Dynamic Brake Test</vt:lpstr>
      <vt:lpstr>Brakes – Dynamic Brake Test Demo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Desirae Rose Mangum</dc:creator>
  <cp:lastModifiedBy>Marek Mason Lemieux</cp:lastModifiedBy>
  <cp:revision>1</cp:revision>
  <dcterms:created xsi:type="dcterms:W3CDTF">2026-04-02T22:44:27Z</dcterms:created>
  <dcterms:modified xsi:type="dcterms:W3CDTF">2026-04-19T23:43:40Z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0x0101009E3113CCB7913D48A2255285FD7D9585</vt:lpwstr>
  </property>
  <property fmtid="{D5CDD505-2E9C-101B-9397-08002B2CF9AE}" pid="3" name="MediaServiceImageTags">
    <vt:lpwstr/>
  </property>
</Properties>
</file>